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7" r:id="rId10"/>
    <p:sldId id="266" r:id="rId11"/>
    <p:sldId id="265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C6C63D-3737-4A0B-BFD9-525E1F340A2F}" v="10" dt="2018-11-17T07:12:06.8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76" y="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18" Type="http://schemas.openxmlformats.org/officeDocument/2006/relationships/image" Target="../media/image19.wmf"/><Relationship Id="rId3" Type="http://schemas.openxmlformats.org/officeDocument/2006/relationships/image" Target="../media/image4.wmf"/><Relationship Id="rId21" Type="http://schemas.openxmlformats.org/officeDocument/2006/relationships/image" Target="../media/image22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17" Type="http://schemas.openxmlformats.org/officeDocument/2006/relationships/image" Target="../media/image18.wmf"/><Relationship Id="rId2" Type="http://schemas.openxmlformats.org/officeDocument/2006/relationships/image" Target="../media/image3.wmf"/><Relationship Id="rId16" Type="http://schemas.openxmlformats.org/officeDocument/2006/relationships/image" Target="../media/image17.wmf"/><Relationship Id="rId20" Type="http://schemas.openxmlformats.org/officeDocument/2006/relationships/image" Target="../media/image21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5" Type="http://schemas.openxmlformats.org/officeDocument/2006/relationships/image" Target="../media/image16.wmf"/><Relationship Id="rId10" Type="http://schemas.openxmlformats.org/officeDocument/2006/relationships/image" Target="../media/image11.wmf"/><Relationship Id="rId19" Type="http://schemas.openxmlformats.org/officeDocument/2006/relationships/image" Target="../media/image20.wmf"/><Relationship Id="rId4" Type="http://schemas.openxmlformats.org/officeDocument/2006/relationships/image" Target="../media/image5.wmf"/><Relationship Id="rId9" Type="http://schemas.openxmlformats.org/officeDocument/2006/relationships/image" Target="../media/image10.wmf"/><Relationship Id="rId14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image" Target="../media/image35.wmf"/><Relationship Id="rId18" Type="http://schemas.openxmlformats.org/officeDocument/2006/relationships/image" Target="../media/image40.wmf"/><Relationship Id="rId26" Type="http://schemas.openxmlformats.org/officeDocument/2006/relationships/image" Target="../media/image48.wmf"/><Relationship Id="rId3" Type="http://schemas.openxmlformats.org/officeDocument/2006/relationships/image" Target="../media/image25.wmf"/><Relationship Id="rId21" Type="http://schemas.openxmlformats.org/officeDocument/2006/relationships/image" Target="../media/image43.wmf"/><Relationship Id="rId7" Type="http://schemas.openxmlformats.org/officeDocument/2006/relationships/image" Target="../media/image29.wmf"/><Relationship Id="rId12" Type="http://schemas.openxmlformats.org/officeDocument/2006/relationships/image" Target="../media/image34.wmf"/><Relationship Id="rId17" Type="http://schemas.openxmlformats.org/officeDocument/2006/relationships/image" Target="../media/image39.wmf"/><Relationship Id="rId25" Type="http://schemas.openxmlformats.org/officeDocument/2006/relationships/image" Target="../media/image47.wmf"/><Relationship Id="rId2" Type="http://schemas.openxmlformats.org/officeDocument/2006/relationships/image" Target="../media/image24.wmf"/><Relationship Id="rId16" Type="http://schemas.openxmlformats.org/officeDocument/2006/relationships/image" Target="../media/image38.wmf"/><Relationship Id="rId20" Type="http://schemas.openxmlformats.org/officeDocument/2006/relationships/image" Target="../media/image42.wmf"/><Relationship Id="rId29" Type="http://schemas.openxmlformats.org/officeDocument/2006/relationships/image" Target="../media/image51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11" Type="http://schemas.openxmlformats.org/officeDocument/2006/relationships/image" Target="../media/image33.wmf"/><Relationship Id="rId24" Type="http://schemas.openxmlformats.org/officeDocument/2006/relationships/image" Target="../media/image46.wmf"/><Relationship Id="rId32" Type="http://schemas.openxmlformats.org/officeDocument/2006/relationships/image" Target="../media/image54.wmf"/><Relationship Id="rId5" Type="http://schemas.openxmlformats.org/officeDocument/2006/relationships/image" Target="../media/image27.wmf"/><Relationship Id="rId15" Type="http://schemas.openxmlformats.org/officeDocument/2006/relationships/image" Target="../media/image37.wmf"/><Relationship Id="rId23" Type="http://schemas.openxmlformats.org/officeDocument/2006/relationships/image" Target="../media/image45.wmf"/><Relationship Id="rId28" Type="http://schemas.openxmlformats.org/officeDocument/2006/relationships/image" Target="../media/image50.wmf"/><Relationship Id="rId10" Type="http://schemas.openxmlformats.org/officeDocument/2006/relationships/image" Target="../media/image32.wmf"/><Relationship Id="rId19" Type="http://schemas.openxmlformats.org/officeDocument/2006/relationships/image" Target="../media/image41.wmf"/><Relationship Id="rId31" Type="http://schemas.openxmlformats.org/officeDocument/2006/relationships/image" Target="../media/image53.wmf"/><Relationship Id="rId4" Type="http://schemas.openxmlformats.org/officeDocument/2006/relationships/image" Target="../media/image26.wmf"/><Relationship Id="rId9" Type="http://schemas.openxmlformats.org/officeDocument/2006/relationships/image" Target="../media/image31.wmf"/><Relationship Id="rId14" Type="http://schemas.openxmlformats.org/officeDocument/2006/relationships/image" Target="../media/image36.wmf"/><Relationship Id="rId22" Type="http://schemas.openxmlformats.org/officeDocument/2006/relationships/image" Target="../media/image44.wmf"/><Relationship Id="rId27" Type="http://schemas.openxmlformats.org/officeDocument/2006/relationships/image" Target="../media/image49.wmf"/><Relationship Id="rId30" Type="http://schemas.openxmlformats.org/officeDocument/2006/relationships/image" Target="../media/image5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13" Type="http://schemas.openxmlformats.org/officeDocument/2006/relationships/image" Target="../media/image67.wmf"/><Relationship Id="rId18" Type="http://schemas.openxmlformats.org/officeDocument/2006/relationships/image" Target="../media/image72.wmf"/><Relationship Id="rId3" Type="http://schemas.openxmlformats.org/officeDocument/2006/relationships/image" Target="../media/image57.wmf"/><Relationship Id="rId21" Type="http://schemas.openxmlformats.org/officeDocument/2006/relationships/image" Target="../media/image75.wmf"/><Relationship Id="rId7" Type="http://schemas.openxmlformats.org/officeDocument/2006/relationships/image" Target="../media/image61.wmf"/><Relationship Id="rId12" Type="http://schemas.openxmlformats.org/officeDocument/2006/relationships/image" Target="../media/image66.wmf"/><Relationship Id="rId17" Type="http://schemas.openxmlformats.org/officeDocument/2006/relationships/image" Target="../media/image71.wmf"/><Relationship Id="rId25" Type="http://schemas.openxmlformats.org/officeDocument/2006/relationships/image" Target="../media/image79.wmf"/><Relationship Id="rId2" Type="http://schemas.openxmlformats.org/officeDocument/2006/relationships/image" Target="../media/image56.wmf"/><Relationship Id="rId16" Type="http://schemas.openxmlformats.org/officeDocument/2006/relationships/image" Target="../media/image70.wmf"/><Relationship Id="rId20" Type="http://schemas.openxmlformats.org/officeDocument/2006/relationships/image" Target="../media/image74.wmf"/><Relationship Id="rId1" Type="http://schemas.openxmlformats.org/officeDocument/2006/relationships/image" Target="../media/image55.wmf"/><Relationship Id="rId6" Type="http://schemas.openxmlformats.org/officeDocument/2006/relationships/image" Target="../media/image60.wmf"/><Relationship Id="rId11" Type="http://schemas.openxmlformats.org/officeDocument/2006/relationships/image" Target="../media/image65.wmf"/><Relationship Id="rId24" Type="http://schemas.openxmlformats.org/officeDocument/2006/relationships/image" Target="../media/image78.wmf"/><Relationship Id="rId5" Type="http://schemas.openxmlformats.org/officeDocument/2006/relationships/image" Target="../media/image59.wmf"/><Relationship Id="rId15" Type="http://schemas.openxmlformats.org/officeDocument/2006/relationships/image" Target="../media/image69.wmf"/><Relationship Id="rId23" Type="http://schemas.openxmlformats.org/officeDocument/2006/relationships/image" Target="../media/image77.wmf"/><Relationship Id="rId10" Type="http://schemas.openxmlformats.org/officeDocument/2006/relationships/image" Target="../media/image64.wmf"/><Relationship Id="rId19" Type="http://schemas.openxmlformats.org/officeDocument/2006/relationships/image" Target="../media/image73.wmf"/><Relationship Id="rId4" Type="http://schemas.openxmlformats.org/officeDocument/2006/relationships/image" Target="../media/image58.wmf"/><Relationship Id="rId9" Type="http://schemas.openxmlformats.org/officeDocument/2006/relationships/image" Target="../media/image63.wmf"/><Relationship Id="rId14" Type="http://schemas.openxmlformats.org/officeDocument/2006/relationships/image" Target="../media/image68.wmf"/><Relationship Id="rId22" Type="http://schemas.openxmlformats.org/officeDocument/2006/relationships/image" Target="../media/image7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1.wmf"/><Relationship Id="rId2" Type="http://schemas.openxmlformats.org/officeDocument/2006/relationships/image" Target="../media/image80.wmf"/><Relationship Id="rId1" Type="http://schemas.openxmlformats.org/officeDocument/2006/relationships/image" Target="../media/image55.wmf"/><Relationship Id="rId4" Type="http://schemas.openxmlformats.org/officeDocument/2006/relationships/image" Target="../media/image82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91.wmf"/><Relationship Id="rId3" Type="http://schemas.openxmlformats.org/officeDocument/2006/relationships/image" Target="../media/image86.wmf"/><Relationship Id="rId7" Type="http://schemas.openxmlformats.org/officeDocument/2006/relationships/image" Target="../media/image90.wmf"/><Relationship Id="rId12" Type="http://schemas.openxmlformats.org/officeDocument/2006/relationships/image" Target="../media/image95.wmf"/><Relationship Id="rId2" Type="http://schemas.openxmlformats.org/officeDocument/2006/relationships/image" Target="../media/image85.wmf"/><Relationship Id="rId1" Type="http://schemas.openxmlformats.org/officeDocument/2006/relationships/image" Target="../media/image84.wmf"/><Relationship Id="rId6" Type="http://schemas.openxmlformats.org/officeDocument/2006/relationships/image" Target="../media/image89.wmf"/><Relationship Id="rId11" Type="http://schemas.openxmlformats.org/officeDocument/2006/relationships/image" Target="../media/image94.wmf"/><Relationship Id="rId5" Type="http://schemas.openxmlformats.org/officeDocument/2006/relationships/image" Target="../media/image88.wmf"/><Relationship Id="rId10" Type="http://schemas.openxmlformats.org/officeDocument/2006/relationships/image" Target="../media/image93.wmf"/><Relationship Id="rId4" Type="http://schemas.openxmlformats.org/officeDocument/2006/relationships/image" Target="../media/image87.wmf"/><Relationship Id="rId9" Type="http://schemas.openxmlformats.org/officeDocument/2006/relationships/image" Target="../media/image9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8.wmf"/><Relationship Id="rId7" Type="http://schemas.openxmlformats.org/officeDocument/2006/relationships/image" Target="../media/image102.wmf"/><Relationship Id="rId2" Type="http://schemas.openxmlformats.org/officeDocument/2006/relationships/image" Target="../media/image97.wmf"/><Relationship Id="rId1" Type="http://schemas.openxmlformats.org/officeDocument/2006/relationships/image" Target="../media/image96.wmf"/><Relationship Id="rId6" Type="http://schemas.openxmlformats.org/officeDocument/2006/relationships/image" Target="../media/image101.wmf"/><Relationship Id="rId5" Type="http://schemas.openxmlformats.org/officeDocument/2006/relationships/image" Target="../media/image100.wmf"/><Relationship Id="rId4" Type="http://schemas.openxmlformats.org/officeDocument/2006/relationships/image" Target="../media/image99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wmf"/><Relationship Id="rId3" Type="http://schemas.openxmlformats.org/officeDocument/2006/relationships/image" Target="../media/image105.wmf"/><Relationship Id="rId7" Type="http://schemas.openxmlformats.org/officeDocument/2006/relationships/image" Target="../media/image109.wmf"/><Relationship Id="rId2" Type="http://schemas.openxmlformats.org/officeDocument/2006/relationships/image" Target="../media/image104.wmf"/><Relationship Id="rId1" Type="http://schemas.openxmlformats.org/officeDocument/2006/relationships/image" Target="../media/image103.wmf"/><Relationship Id="rId6" Type="http://schemas.openxmlformats.org/officeDocument/2006/relationships/image" Target="../media/image108.wmf"/><Relationship Id="rId5" Type="http://schemas.openxmlformats.org/officeDocument/2006/relationships/image" Target="../media/image107.wmf"/><Relationship Id="rId10" Type="http://schemas.openxmlformats.org/officeDocument/2006/relationships/image" Target="../media/image112.wmf"/><Relationship Id="rId4" Type="http://schemas.openxmlformats.org/officeDocument/2006/relationships/image" Target="../media/image106.wmf"/><Relationship Id="rId9" Type="http://schemas.openxmlformats.org/officeDocument/2006/relationships/image" Target="../media/image11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2.wmf"/><Relationship Id="rId2" Type="http://schemas.openxmlformats.org/officeDocument/2006/relationships/image" Target="../media/image104.wmf"/><Relationship Id="rId1" Type="http://schemas.openxmlformats.org/officeDocument/2006/relationships/image" Target="../media/image10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4.wmf"/><Relationship Id="rId1" Type="http://schemas.openxmlformats.org/officeDocument/2006/relationships/image" Target="../media/image1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5FA08B-CFD3-4299-BCEF-B604E970C530}" type="datetimeFigureOut">
              <a:rPr lang="en-CA" smtClean="0"/>
              <a:pPr/>
              <a:t>2018-11-24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970AE-C220-46A5-9B2E-800DF8C767DA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04424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970AE-C220-46A5-9B2E-800DF8C767DA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001146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970AE-C220-46A5-9B2E-800DF8C767DA}" type="slidenum">
              <a:rPr lang="en-CA" smtClean="0"/>
              <a:pPr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493031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970AE-C220-46A5-9B2E-800DF8C767DA}" type="slidenum">
              <a:rPr lang="en-CA" smtClean="0"/>
              <a:pPr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37573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970AE-C220-46A5-9B2E-800DF8C767DA}" type="slidenum">
              <a:rPr lang="en-CA" smtClean="0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55576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970AE-C220-46A5-9B2E-800DF8C767DA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567162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970AE-C220-46A5-9B2E-800DF8C767DA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646832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C717D20-D48C-4F00-8BB9-59DD66650075}" type="slidenum">
              <a:rPr lang="en-CA" smtClean="0"/>
              <a:pPr eaLnBrk="1" hangingPunct="1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242300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970AE-C220-46A5-9B2E-800DF8C767DA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344515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970AE-C220-46A5-9B2E-800DF8C767DA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552191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970AE-C220-46A5-9B2E-800DF8C767DA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279480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970AE-C220-46A5-9B2E-800DF8C767DA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0961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20EA80A-E061-4022-A55A-5A90FF30CC53}" type="datetimeFigureOut">
              <a:rPr lang="en-CA" smtClean="0"/>
              <a:pPr/>
              <a:t>2018-11-24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2018-11-24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2018-11-24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2018-11-24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20EA80A-E061-4022-A55A-5A90FF30CC53}" type="datetimeFigureOut">
              <a:rPr lang="en-CA" smtClean="0"/>
              <a:pPr/>
              <a:t>2018-11-24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2018-11-24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2018-11-24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2018-11-24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2018-11-24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2018-11-24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2018-11-24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20EA80A-E061-4022-A55A-5A90FF30CC53}" type="datetimeFigureOut">
              <a:rPr lang="en-CA" smtClean="0"/>
              <a:pPr/>
              <a:t>2018-11-24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4.wmf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1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13.wmf"/><Relationship Id="rId5" Type="http://schemas.openxmlformats.org/officeDocument/2006/relationships/oleObject" Target="../embeddings/oleObject113.bin"/><Relationship Id="rId4" Type="http://schemas.openxmlformats.org/officeDocument/2006/relationships/image" Target="../media/image8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18" Type="http://schemas.openxmlformats.org/officeDocument/2006/relationships/oleObject" Target="../embeddings/oleObject8.bin"/><Relationship Id="rId26" Type="http://schemas.openxmlformats.org/officeDocument/2006/relationships/oleObject" Target="../embeddings/oleObject12.bin"/><Relationship Id="rId39" Type="http://schemas.openxmlformats.org/officeDocument/2006/relationships/image" Target="../media/image19.wmf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10.wmf"/><Relationship Id="rId34" Type="http://schemas.openxmlformats.org/officeDocument/2006/relationships/oleObject" Target="../embeddings/oleObject16.bin"/><Relationship Id="rId42" Type="http://schemas.openxmlformats.org/officeDocument/2006/relationships/oleObject" Target="../embeddings/oleObject20.bin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5" Type="http://schemas.openxmlformats.org/officeDocument/2006/relationships/image" Target="../media/image12.wmf"/><Relationship Id="rId33" Type="http://schemas.openxmlformats.org/officeDocument/2006/relationships/image" Target="../media/image16.wmf"/><Relationship Id="rId38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29" Type="http://schemas.openxmlformats.org/officeDocument/2006/relationships/image" Target="../media/image14.wmf"/><Relationship Id="rId41" Type="http://schemas.openxmlformats.org/officeDocument/2006/relationships/image" Target="../media/image20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24" Type="http://schemas.openxmlformats.org/officeDocument/2006/relationships/oleObject" Target="../embeddings/oleObject11.bin"/><Relationship Id="rId32" Type="http://schemas.openxmlformats.org/officeDocument/2006/relationships/oleObject" Target="../embeddings/oleObject15.bin"/><Relationship Id="rId37" Type="http://schemas.openxmlformats.org/officeDocument/2006/relationships/image" Target="../media/image18.wmf"/><Relationship Id="rId40" Type="http://schemas.openxmlformats.org/officeDocument/2006/relationships/oleObject" Target="../embeddings/oleObject19.bin"/><Relationship Id="rId45" Type="http://schemas.openxmlformats.org/officeDocument/2006/relationships/image" Target="../media/image22.wmf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23" Type="http://schemas.openxmlformats.org/officeDocument/2006/relationships/image" Target="../media/image11.wmf"/><Relationship Id="rId28" Type="http://schemas.openxmlformats.org/officeDocument/2006/relationships/oleObject" Target="../embeddings/oleObject13.bin"/><Relationship Id="rId36" Type="http://schemas.openxmlformats.org/officeDocument/2006/relationships/oleObject" Target="../embeddings/oleObject17.bin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9.wmf"/><Relationship Id="rId31" Type="http://schemas.openxmlformats.org/officeDocument/2006/relationships/image" Target="../media/image15.wmf"/><Relationship Id="rId44" Type="http://schemas.openxmlformats.org/officeDocument/2006/relationships/oleObject" Target="../embeddings/oleObject21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Relationship Id="rId27" Type="http://schemas.openxmlformats.org/officeDocument/2006/relationships/image" Target="../media/image13.wmf"/><Relationship Id="rId30" Type="http://schemas.openxmlformats.org/officeDocument/2006/relationships/oleObject" Target="../embeddings/oleObject14.bin"/><Relationship Id="rId35" Type="http://schemas.openxmlformats.org/officeDocument/2006/relationships/image" Target="../media/image17.wmf"/><Relationship Id="rId43" Type="http://schemas.openxmlformats.org/officeDocument/2006/relationships/image" Target="../media/image21.wmf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7.wmf"/><Relationship Id="rId18" Type="http://schemas.openxmlformats.org/officeDocument/2006/relationships/oleObject" Target="../embeddings/oleObject29.bin"/><Relationship Id="rId26" Type="http://schemas.openxmlformats.org/officeDocument/2006/relationships/oleObject" Target="../embeddings/oleObject33.bin"/><Relationship Id="rId39" Type="http://schemas.openxmlformats.org/officeDocument/2006/relationships/image" Target="../media/image40.wmf"/><Relationship Id="rId21" Type="http://schemas.openxmlformats.org/officeDocument/2006/relationships/image" Target="../media/image31.wmf"/><Relationship Id="rId34" Type="http://schemas.openxmlformats.org/officeDocument/2006/relationships/oleObject" Target="../embeddings/oleObject37.bin"/><Relationship Id="rId42" Type="http://schemas.openxmlformats.org/officeDocument/2006/relationships/oleObject" Target="../embeddings/oleObject41.bin"/><Relationship Id="rId47" Type="http://schemas.openxmlformats.org/officeDocument/2006/relationships/image" Target="../media/image44.wmf"/><Relationship Id="rId50" Type="http://schemas.openxmlformats.org/officeDocument/2006/relationships/oleObject" Target="../embeddings/oleObject45.bin"/><Relationship Id="rId55" Type="http://schemas.openxmlformats.org/officeDocument/2006/relationships/image" Target="../media/image48.wmf"/><Relationship Id="rId63" Type="http://schemas.openxmlformats.org/officeDocument/2006/relationships/image" Target="../media/image52.wmf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8.bin"/><Relationship Id="rId29" Type="http://schemas.openxmlformats.org/officeDocument/2006/relationships/image" Target="../media/image35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26.wmf"/><Relationship Id="rId24" Type="http://schemas.openxmlformats.org/officeDocument/2006/relationships/oleObject" Target="../embeddings/oleObject32.bin"/><Relationship Id="rId32" Type="http://schemas.openxmlformats.org/officeDocument/2006/relationships/oleObject" Target="../embeddings/oleObject36.bin"/><Relationship Id="rId37" Type="http://schemas.openxmlformats.org/officeDocument/2006/relationships/image" Target="../media/image39.wmf"/><Relationship Id="rId40" Type="http://schemas.openxmlformats.org/officeDocument/2006/relationships/oleObject" Target="../embeddings/oleObject40.bin"/><Relationship Id="rId45" Type="http://schemas.openxmlformats.org/officeDocument/2006/relationships/image" Target="../media/image43.wmf"/><Relationship Id="rId53" Type="http://schemas.openxmlformats.org/officeDocument/2006/relationships/image" Target="../media/image47.wmf"/><Relationship Id="rId58" Type="http://schemas.openxmlformats.org/officeDocument/2006/relationships/oleObject" Target="../embeddings/oleObject49.bin"/><Relationship Id="rId66" Type="http://schemas.openxmlformats.org/officeDocument/2006/relationships/oleObject" Target="../embeddings/oleObject53.bin"/><Relationship Id="rId5" Type="http://schemas.openxmlformats.org/officeDocument/2006/relationships/image" Target="../media/image23.wmf"/><Relationship Id="rId15" Type="http://schemas.openxmlformats.org/officeDocument/2006/relationships/image" Target="../media/image28.wmf"/><Relationship Id="rId23" Type="http://schemas.openxmlformats.org/officeDocument/2006/relationships/image" Target="../media/image32.wmf"/><Relationship Id="rId28" Type="http://schemas.openxmlformats.org/officeDocument/2006/relationships/oleObject" Target="../embeddings/oleObject34.bin"/><Relationship Id="rId36" Type="http://schemas.openxmlformats.org/officeDocument/2006/relationships/oleObject" Target="../embeddings/oleObject38.bin"/><Relationship Id="rId49" Type="http://schemas.openxmlformats.org/officeDocument/2006/relationships/image" Target="../media/image45.wmf"/><Relationship Id="rId57" Type="http://schemas.openxmlformats.org/officeDocument/2006/relationships/image" Target="../media/image49.wmf"/><Relationship Id="rId61" Type="http://schemas.openxmlformats.org/officeDocument/2006/relationships/image" Target="../media/image51.wmf"/><Relationship Id="rId10" Type="http://schemas.openxmlformats.org/officeDocument/2006/relationships/oleObject" Target="../embeddings/oleObject25.bin"/><Relationship Id="rId19" Type="http://schemas.openxmlformats.org/officeDocument/2006/relationships/image" Target="../media/image30.wmf"/><Relationship Id="rId31" Type="http://schemas.openxmlformats.org/officeDocument/2006/relationships/image" Target="../media/image36.wmf"/><Relationship Id="rId44" Type="http://schemas.openxmlformats.org/officeDocument/2006/relationships/oleObject" Target="../embeddings/oleObject42.bin"/><Relationship Id="rId52" Type="http://schemas.openxmlformats.org/officeDocument/2006/relationships/oleObject" Target="../embeddings/oleObject46.bin"/><Relationship Id="rId60" Type="http://schemas.openxmlformats.org/officeDocument/2006/relationships/oleObject" Target="../embeddings/oleObject50.bin"/><Relationship Id="rId65" Type="http://schemas.openxmlformats.org/officeDocument/2006/relationships/image" Target="../media/image53.wmf"/><Relationship Id="rId4" Type="http://schemas.openxmlformats.org/officeDocument/2006/relationships/oleObject" Target="../embeddings/oleObject22.bin"/><Relationship Id="rId9" Type="http://schemas.openxmlformats.org/officeDocument/2006/relationships/image" Target="../media/image25.wmf"/><Relationship Id="rId14" Type="http://schemas.openxmlformats.org/officeDocument/2006/relationships/oleObject" Target="../embeddings/oleObject27.bin"/><Relationship Id="rId22" Type="http://schemas.openxmlformats.org/officeDocument/2006/relationships/oleObject" Target="../embeddings/oleObject31.bin"/><Relationship Id="rId27" Type="http://schemas.openxmlformats.org/officeDocument/2006/relationships/image" Target="../media/image34.wmf"/><Relationship Id="rId30" Type="http://schemas.openxmlformats.org/officeDocument/2006/relationships/oleObject" Target="../embeddings/oleObject35.bin"/><Relationship Id="rId35" Type="http://schemas.openxmlformats.org/officeDocument/2006/relationships/image" Target="../media/image38.wmf"/><Relationship Id="rId43" Type="http://schemas.openxmlformats.org/officeDocument/2006/relationships/image" Target="../media/image42.wmf"/><Relationship Id="rId48" Type="http://schemas.openxmlformats.org/officeDocument/2006/relationships/oleObject" Target="../embeddings/oleObject44.bin"/><Relationship Id="rId56" Type="http://schemas.openxmlformats.org/officeDocument/2006/relationships/oleObject" Target="../embeddings/oleObject48.bin"/><Relationship Id="rId64" Type="http://schemas.openxmlformats.org/officeDocument/2006/relationships/oleObject" Target="../embeddings/oleObject52.bin"/><Relationship Id="rId8" Type="http://schemas.openxmlformats.org/officeDocument/2006/relationships/oleObject" Target="../embeddings/oleObject24.bin"/><Relationship Id="rId51" Type="http://schemas.openxmlformats.org/officeDocument/2006/relationships/image" Target="../media/image46.wmf"/><Relationship Id="rId3" Type="http://schemas.openxmlformats.org/officeDocument/2006/relationships/notesSlide" Target="../notesSlides/notesSlide3.xml"/><Relationship Id="rId12" Type="http://schemas.openxmlformats.org/officeDocument/2006/relationships/oleObject" Target="../embeddings/oleObject26.bin"/><Relationship Id="rId17" Type="http://schemas.openxmlformats.org/officeDocument/2006/relationships/image" Target="../media/image29.wmf"/><Relationship Id="rId25" Type="http://schemas.openxmlformats.org/officeDocument/2006/relationships/image" Target="../media/image33.wmf"/><Relationship Id="rId33" Type="http://schemas.openxmlformats.org/officeDocument/2006/relationships/image" Target="../media/image37.wmf"/><Relationship Id="rId38" Type="http://schemas.openxmlformats.org/officeDocument/2006/relationships/oleObject" Target="../embeddings/oleObject39.bin"/><Relationship Id="rId46" Type="http://schemas.openxmlformats.org/officeDocument/2006/relationships/oleObject" Target="../embeddings/oleObject43.bin"/><Relationship Id="rId59" Type="http://schemas.openxmlformats.org/officeDocument/2006/relationships/image" Target="../media/image50.wmf"/><Relationship Id="rId67" Type="http://schemas.openxmlformats.org/officeDocument/2006/relationships/image" Target="../media/image54.wmf"/><Relationship Id="rId20" Type="http://schemas.openxmlformats.org/officeDocument/2006/relationships/oleObject" Target="../embeddings/oleObject30.bin"/><Relationship Id="rId41" Type="http://schemas.openxmlformats.org/officeDocument/2006/relationships/image" Target="../media/image41.wmf"/><Relationship Id="rId54" Type="http://schemas.openxmlformats.org/officeDocument/2006/relationships/oleObject" Target="../embeddings/oleObject47.bin"/><Relationship Id="rId62" Type="http://schemas.openxmlformats.org/officeDocument/2006/relationships/oleObject" Target="../embeddings/oleObject51.bin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9.wmf"/><Relationship Id="rId18" Type="http://schemas.openxmlformats.org/officeDocument/2006/relationships/oleObject" Target="../embeddings/oleObject61.bin"/><Relationship Id="rId26" Type="http://schemas.openxmlformats.org/officeDocument/2006/relationships/oleObject" Target="../embeddings/oleObject65.bin"/><Relationship Id="rId39" Type="http://schemas.openxmlformats.org/officeDocument/2006/relationships/image" Target="../media/image72.wmf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63.wmf"/><Relationship Id="rId34" Type="http://schemas.openxmlformats.org/officeDocument/2006/relationships/oleObject" Target="../embeddings/oleObject69.bin"/><Relationship Id="rId42" Type="http://schemas.openxmlformats.org/officeDocument/2006/relationships/oleObject" Target="../embeddings/oleObject73.bin"/><Relationship Id="rId47" Type="http://schemas.openxmlformats.org/officeDocument/2006/relationships/image" Target="../media/image76.wmf"/><Relationship Id="rId50" Type="http://schemas.openxmlformats.org/officeDocument/2006/relationships/oleObject" Target="../embeddings/oleObject77.bin"/><Relationship Id="rId7" Type="http://schemas.openxmlformats.org/officeDocument/2006/relationships/image" Target="../media/image56.wmf"/><Relationship Id="rId12" Type="http://schemas.openxmlformats.org/officeDocument/2006/relationships/oleObject" Target="../embeddings/oleObject58.bin"/><Relationship Id="rId17" Type="http://schemas.openxmlformats.org/officeDocument/2006/relationships/image" Target="../media/image61.wmf"/><Relationship Id="rId25" Type="http://schemas.openxmlformats.org/officeDocument/2006/relationships/image" Target="../media/image65.wmf"/><Relationship Id="rId33" Type="http://schemas.openxmlformats.org/officeDocument/2006/relationships/image" Target="../media/image69.wmf"/><Relationship Id="rId38" Type="http://schemas.openxmlformats.org/officeDocument/2006/relationships/oleObject" Target="../embeddings/oleObject71.bin"/><Relationship Id="rId46" Type="http://schemas.openxmlformats.org/officeDocument/2006/relationships/oleObject" Target="../embeddings/oleObject75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0.bin"/><Relationship Id="rId20" Type="http://schemas.openxmlformats.org/officeDocument/2006/relationships/oleObject" Target="../embeddings/oleObject62.bin"/><Relationship Id="rId29" Type="http://schemas.openxmlformats.org/officeDocument/2006/relationships/image" Target="../media/image67.wmf"/><Relationship Id="rId41" Type="http://schemas.openxmlformats.org/officeDocument/2006/relationships/image" Target="../media/image73.wmf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5.bin"/><Relationship Id="rId11" Type="http://schemas.openxmlformats.org/officeDocument/2006/relationships/image" Target="../media/image58.wmf"/><Relationship Id="rId24" Type="http://schemas.openxmlformats.org/officeDocument/2006/relationships/oleObject" Target="../embeddings/oleObject64.bin"/><Relationship Id="rId32" Type="http://schemas.openxmlformats.org/officeDocument/2006/relationships/oleObject" Target="../embeddings/oleObject68.bin"/><Relationship Id="rId37" Type="http://schemas.openxmlformats.org/officeDocument/2006/relationships/image" Target="../media/image71.wmf"/><Relationship Id="rId40" Type="http://schemas.openxmlformats.org/officeDocument/2006/relationships/oleObject" Target="../embeddings/oleObject72.bin"/><Relationship Id="rId45" Type="http://schemas.openxmlformats.org/officeDocument/2006/relationships/image" Target="../media/image75.wmf"/><Relationship Id="rId53" Type="http://schemas.openxmlformats.org/officeDocument/2006/relationships/image" Target="../media/image79.wmf"/><Relationship Id="rId5" Type="http://schemas.openxmlformats.org/officeDocument/2006/relationships/image" Target="../media/image55.wmf"/><Relationship Id="rId15" Type="http://schemas.openxmlformats.org/officeDocument/2006/relationships/image" Target="../media/image60.wmf"/><Relationship Id="rId23" Type="http://schemas.openxmlformats.org/officeDocument/2006/relationships/image" Target="../media/image64.wmf"/><Relationship Id="rId28" Type="http://schemas.openxmlformats.org/officeDocument/2006/relationships/oleObject" Target="../embeddings/oleObject66.bin"/><Relationship Id="rId36" Type="http://schemas.openxmlformats.org/officeDocument/2006/relationships/oleObject" Target="../embeddings/oleObject70.bin"/><Relationship Id="rId49" Type="http://schemas.openxmlformats.org/officeDocument/2006/relationships/image" Target="../media/image77.wmf"/><Relationship Id="rId10" Type="http://schemas.openxmlformats.org/officeDocument/2006/relationships/oleObject" Target="../embeddings/oleObject57.bin"/><Relationship Id="rId19" Type="http://schemas.openxmlformats.org/officeDocument/2006/relationships/image" Target="../media/image62.wmf"/><Relationship Id="rId31" Type="http://schemas.openxmlformats.org/officeDocument/2006/relationships/image" Target="../media/image68.wmf"/><Relationship Id="rId44" Type="http://schemas.openxmlformats.org/officeDocument/2006/relationships/oleObject" Target="../embeddings/oleObject74.bin"/><Relationship Id="rId52" Type="http://schemas.openxmlformats.org/officeDocument/2006/relationships/oleObject" Target="../embeddings/oleObject78.bin"/><Relationship Id="rId4" Type="http://schemas.openxmlformats.org/officeDocument/2006/relationships/oleObject" Target="../embeddings/oleObject54.bin"/><Relationship Id="rId9" Type="http://schemas.openxmlformats.org/officeDocument/2006/relationships/image" Target="../media/image57.wmf"/><Relationship Id="rId14" Type="http://schemas.openxmlformats.org/officeDocument/2006/relationships/oleObject" Target="../embeddings/oleObject59.bin"/><Relationship Id="rId22" Type="http://schemas.openxmlformats.org/officeDocument/2006/relationships/oleObject" Target="../embeddings/oleObject63.bin"/><Relationship Id="rId27" Type="http://schemas.openxmlformats.org/officeDocument/2006/relationships/image" Target="../media/image66.wmf"/><Relationship Id="rId30" Type="http://schemas.openxmlformats.org/officeDocument/2006/relationships/oleObject" Target="../embeddings/oleObject67.bin"/><Relationship Id="rId35" Type="http://schemas.openxmlformats.org/officeDocument/2006/relationships/image" Target="../media/image70.wmf"/><Relationship Id="rId43" Type="http://schemas.openxmlformats.org/officeDocument/2006/relationships/image" Target="../media/image74.wmf"/><Relationship Id="rId48" Type="http://schemas.openxmlformats.org/officeDocument/2006/relationships/oleObject" Target="../embeddings/oleObject76.bin"/><Relationship Id="rId8" Type="http://schemas.openxmlformats.org/officeDocument/2006/relationships/oleObject" Target="../embeddings/oleObject56.bin"/><Relationship Id="rId51" Type="http://schemas.openxmlformats.org/officeDocument/2006/relationships/image" Target="../media/image78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13" Type="http://schemas.openxmlformats.org/officeDocument/2006/relationships/image" Target="../media/image82.wmf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80.bin"/><Relationship Id="rId12" Type="http://schemas.openxmlformats.org/officeDocument/2006/relationships/oleObject" Target="../embeddings/oleObject8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5.wmf"/><Relationship Id="rId11" Type="http://schemas.openxmlformats.org/officeDocument/2006/relationships/image" Target="../media/image81.wmf"/><Relationship Id="rId5" Type="http://schemas.openxmlformats.org/officeDocument/2006/relationships/oleObject" Target="../embeddings/oleObject79.bin"/><Relationship Id="rId10" Type="http://schemas.openxmlformats.org/officeDocument/2006/relationships/oleObject" Target="../embeddings/oleObject82.bin"/><Relationship Id="rId4" Type="http://schemas.openxmlformats.org/officeDocument/2006/relationships/image" Target="../media/image83.png"/><Relationship Id="rId9" Type="http://schemas.openxmlformats.org/officeDocument/2006/relationships/oleObject" Target="../embeddings/oleObject8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6.bin"/><Relationship Id="rId13" Type="http://schemas.openxmlformats.org/officeDocument/2006/relationships/image" Target="../media/image88.wmf"/><Relationship Id="rId18" Type="http://schemas.openxmlformats.org/officeDocument/2006/relationships/oleObject" Target="../embeddings/oleObject91.bin"/><Relationship Id="rId26" Type="http://schemas.openxmlformats.org/officeDocument/2006/relationships/oleObject" Target="../embeddings/oleObject95.bin"/><Relationship Id="rId3" Type="http://schemas.openxmlformats.org/officeDocument/2006/relationships/notesSlide" Target="../notesSlides/notesSlide6.xml"/><Relationship Id="rId21" Type="http://schemas.openxmlformats.org/officeDocument/2006/relationships/image" Target="../media/image92.wmf"/><Relationship Id="rId7" Type="http://schemas.openxmlformats.org/officeDocument/2006/relationships/image" Target="../media/image85.wmf"/><Relationship Id="rId12" Type="http://schemas.openxmlformats.org/officeDocument/2006/relationships/oleObject" Target="../embeddings/oleObject88.bin"/><Relationship Id="rId17" Type="http://schemas.openxmlformats.org/officeDocument/2006/relationships/image" Target="../media/image90.wmf"/><Relationship Id="rId25" Type="http://schemas.openxmlformats.org/officeDocument/2006/relationships/image" Target="../media/image9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90.bin"/><Relationship Id="rId20" Type="http://schemas.openxmlformats.org/officeDocument/2006/relationships/oleObject" Target="../embeddings/oleObject92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5.bin"/><Relationship Id="rId11" Type="http://schemas.openxmlformats.org/officeDocument/2006/relationships/image" Target="../media/image87.wmf"/><Relationship Id="rId24" Type="http://schemas.openxmlformats.org/officeDocument/2006/relationships/oleObject" Target="../embeddings/oleObject94.bin"/><Relationship Id="rId5" Type="http://schemas.openxmlformats.org/officeDocument/2006/relationships/image" Target="../media/image84.wmf"/><Relationship Id="rId15" Type="http://schemas.openxmlformats.org/officeDocument/2006/relationships/image" Target="../media/image89.wmf"/><Relationship Id="rId23" Type="http://schemas.openxmlformats.org/officeDocument/2006/relationships/image" Target="../media/image93.wmf"/><Relationship Id="rId10" Type="http://schemas.openxmlformats.org/officeDocument/2006/relationships/oleObject" Target="../embeddings/oleObject87.bin"/><Relationship Id="rId19" Type="http://schemas.openxmlformats.org/officeDocument/2006/relationships/image" Target="../media/image91.wmf"/><Relationship Id="rId4" Type="http://schemas.openxmlformats.org/officeDocument/2006/relationships/oleObject" Target="../embeddings/oleObject84.bin"/><Relationship Id="rId9" Type="http://schemas.openxmlformats.org/officeDocument/2006/relationships/image" Target="../media/image86.wmf"/><Relationship Id="rId14" Type="http://schemas.openxmlformats.org/officeDocument/2006/relationships/oleObject" Target="../embeddings/oleObject89.bin"/><Relationship Id="rId22" Type="http://schemas.openxmlformats.org/officeDocument/2006/relationships/oleObject" Target="../embeddings/oleObject93.bin"/><Relationship Id="rId27" Type="http://schemas.openxmlformats.org/officeDocument/2006/relationships/image" Target="../media/image9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8.bin"/><Relationship Id="rId13" Type="http://schemas.openxmlformats.org/officeDocument/2006/relationships/image" Target="../media/image100.wmf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97.wmf"/><Relationship Id="rId12" Type="http://schemas.openxmlformats.org/officeDocument/2006/relationships/oleObject" Target="../embeddings/oleObject100.bin"/><Relationship Id="rId17" Type="http://schemas.openxmlformats.org/officeDocument/2006/relationships/image" Target="../media/image10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02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97.bin"/><Relationship Id="rId11" Type="http://schemas.openxmlformats.org/officeDocument/2006/relationships/image" Target="../media/image99.wmf"/><Relationship Id="rId5" Type="http://schemas.openxmlformats.org/officeDocument/2006/relationships/image" Target="../media/image96.wmf"/><Relationship Id="rId15" Type="http://schemas.openxmlformats.org/officeDocument/2006/relationships/image" Target="../media/image101.wmf"/><Relationship Id="rId10" Type="http://schemas.openxmlformats.org/officeDocument/2006/relationships/oleObject" Target="../embeddings/oleObject99.bin"/><Relationship Id="rId4" Type="http://schemas.openxmlformats.org/officeDocument/2006/relationships/oleObject" Target="../embeddings/oleObject96.bin"/><Relationship Id="rId9" Type="http://schemas.openxmlformats.org/officeDocument/2006/relationships/image" Target="../media/image98.wmf"/><Relationship Id="rId14" Type="http://schemas.openxmlformats.org/officeDocument/2006/relationships/oleObject" Target="../embeddings/oleObject101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4.wmf"/><Relationship Id="rId13" Type="http://schemas.openxmlformats.org/officeDocument/2006/relationships/oleObject" Target="../embeddings/oleObject107.bin"/><Relationship Id="rId18" Type="http://schemas.openxmlformats.org/officeDocument/2006/relationships/image" Target="../media/image109.wmf"/><Relationship Id="rId3" Type="http://schemas.openxmlformats.org/officeDocument/2006/relationships/notesSlide" Target="../notesSlides/notesSlide8.xml"/><Relationship Id="rId21" Type="http://schemas.openxmlformats.org/officeDocument/2006/relationships/oleObject" Target="../embeddings/oleObject111.bin"/><Relationship Id="rId7" Type="http://schemas.openxmlformats.org/officeDocument/2006/relationships/oleObject" Target="../embeddings/oleObject104.bin"/><Relationship Id="rId12" Type="http://schemas.openxmlformats.org/officeDocument/2006/relationships/image" Target="../media/image106.wmf"/><Relationship Id="rId17" Type="http://schemas.openxmlformats.org/officeDocument/2006/relationships/oleObject" Target="../embeddings/oleObject10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8.wmf"/><Relationship Id="rId20" Type="http://schemas.openxmlformats.org/officeDocument/2006/relationships/image" Target="../media/image110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103.wmf"/><Relationship Id="rId11" Type="http://schemas.openxmlformats.org/officeDocument/2006/relationships/oleObject" Target="../embeddings/oleObject106.bin"/><Relationship Id="rId24" Type="http://schemas.openxmlformats.org/officeDocument/2006/relationships/image" Target="../media/image112.wmf"/><Relationship Id="rId5" Type="http://schemas.openxmlformats.org/officeDocument/2006/relationships/oleObject" Target="../embeddings/oleObject103.bin"/><Relationship Id="rId15" Type="http://schemas.openxmlformats.org/officeDocument/2006/relationships/oleObject" Target="../embeddings/oleObject108.bin"/><Relationship Id="rId23" Type="http://schemas.openxmlformats.org/officeDocument/2006/relationships/oleObject" Target="../embeddings/oleObject112.bin"/><Relationship Id="rId10" Type="http://schemas.openxmlformats.org/officeDocument/2006/relationships/image" Target="../media/image105.wmf"/><Relationship Id="rId19" Type="http://schemas.openxmlformats.org/officeDocument/2006/relationships/oleObject" Target="../embeddings/oleObject110.bin"/><Relationship Id="rId4" Type="http://schemas.openxmlformats.org/officeDocument/2006/relationships/image" Target="../media/image83.png"/><Relationship Id="rId9" Type="http://schemas.openxmlformats.org/officeDocument/2006/relationships/oleObject" Target="../embeddings/oleObject105.bin"/><Relationship Id="rId14" Type="http://schemas.openxmlformats.org/officeDocument/2006/relationships/image" Target="../media/image107.wmf"/><Relationship Id="rId22" Type="http://schemas.openxmlformats.org/officeDocument/2006/relationships/image" Target="../media/image111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4.wmf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10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03.wmf"/><Relationship Id="rId5" Type="http://schemas.openxmlformats.org/officeDocument/2006/relationships/oleObject" Target="../embeddings/oleObject103.bin"/><Relationship Id="rId10" Type="http://schemas.openxmlformats.org/officeDocument/2006/relationships/image" Target="../media/image112.wmf"/><Relationship Id="rId4" Type="http://schemas.openxmlformats.org/officeDocument/2006/relationships/image" Target="../media/image83.png"/><Relationship Id="rId9" Type="http://schemas.openxmlformats.org/officeDocument/2006/relationships/oleObject" Target="../embeddings/oleObject11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7744" y="3068960"/>
            <a:ext cx="6172200" cy="1894362"/>
          </a:xfrm>
        </p:spPr>
        <p:txBody>
          <a:bodyPr/>
          <a:lstStyle/>
          <a:p>
            <a:r>
              <a:rPr lang="en-CA"/>
              <a:t>Section 3.1 TOVS and Midpoints</a:t>
            </a:r>
            <a:br>
              <a:rPr lang="en-CA"/>
            </a:b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7206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E78D52-805F-45C8-AE23-F6843654AC0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59657" y="250371"/>
            <a:ext cx="8636000" cy="11865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CA" dirty="0"/>
              <a:t>Ex: The midpoints of a ∆ABC is as given: M</a:t>
            </a:r>
            <a:r>
              <a:rPr lang="en-CA" baseline="-25000" dirty="0"/>
              <a:t>1</a:t>
            </a:r>
            <a:r>
              <a:rPr lang="en-CA" dirty="0"/>
              <a:t>(1,4), M</a:t>
            </a:r>
            <a:r>
              <a:rPr lang="en-CA" baseline="-25000" dirty="0"/>
              <a:t>2</a:t>
            </a:r>
            <a:r>
              <a:rPr lang="en-CA" dirty="0"/>
              <a:t>(-3,8), and M</a:t>
            </a:r>
            <a:r>
              <a:rPr lang="en-CA" baseline="-25000" dirty="0"/>
              <a:t>3</a:t>
            </a:r>
            <a:r>
              <a:rPr lang="en-CA" dirty="0"/>
              <a:t>(-5,-2).  What are the coordinates of vertices “A”, “B”, and “C”? 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140ACD00-75F1-4B43-B95F-236CE66F0C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608" y="2708920"/>
            <a:ext cx="4343400" cy="389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2109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7821" y="139864"/>
            <a:ext cx="8345713" cy="1468582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Challenge: A line segment with endpoints A(-10,5) and B(8</a:t>
            </a:r>
            <a:r>
              <a:rPr lang="en-CA"/>
              <a:t>, -8) </a:t>
            </a:r>
            <a:r>
              <a:rPr lang="en-CA" dirty="0"/>
              <a:t>is cut into 5 equal parts.  What are the coordinates of the four points used to divide AB? 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D148080-0324-4D26-98B7-BF69A980DC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237" y="2614577"/>
            <a:ext cx="4343400" cy="389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8EE71856-0BBC-4559-A527-0D72CA06C841}"/>
              </a:ext>
            </a:extLst>
          </p:cNvPr>
          <p:cNvSpPr/>
          <p:nvPr/>
        </p:nvSpPr>
        <p:spPr>
          <a:xfrm>
            <a:off x="413660" y="3461651"/>
            <a:ext cx="108857" cy="943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733781BF-DFBA-4111-B42C-95C41C568CB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1416431"/>
              </p:ext>
            </p:extLst>
          </p:nvPr>
        </p:nvGraphicFramePr>
        <p:xfrm>
          <a:off x="167820" y="3171371"/>
          <a:ext cx="832761" cy="326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Equation" r:id="rId5" imgW="647640" imgH="253800" progId="Equation.DSMT4">
                  <p:embed/>
                </p:oleObj>
              </mc:Choice>
              <mc:Fallback>
                <p:oleObj name="Equation" r:id="rId5" imgW="647640" imgH="2538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733781BF-DFBA-4111-B42C-95C41C568CB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7820" y="3171371"/>
                        <a:ext cx="832761" cy="3265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EAF95BE8-C7BA-4DEA-BB57-B967721A7A89}"/>
              </a:ext>
            </a:extLst>
          </p:cNvPr>
          <p:cNvSpPr/>
          <p:nvPr/>
        </p:nvSpPr>
        <p:spPr>
          <a:xfrm>
            <a:off x="4247931" y="6241782"/>
            <a:ext cx="108857" cy="943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5340DE2-0233-4201-90A1-47E0AEED1D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9805913"/>
              </p:ext>
            </p:extLst>
          </p:nvPr>
        </p:nvGraphicFramePr>
        <p:xfrm>
          <a:off x="4415862" y="6125440"/>
          <a:ext cx="71755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Equation" r:id="rId7" imgW="558720" imgH="253800" progId="Equation.DSMT4">
                  <p:embed/>
                </p:oleObj>
              </mc:Choice>
              <mc:Fallback>
                <p:oleObj name="Equation" r:id="rId7" imgW="558720" imgH="2538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45340DE2-0233-4201-90A1-47E0AEED1D6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415862" y="6125440"/>
                        <a:ext cx="717550" cy="327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01B948F-ED6B-4D70-B21A-360E781D9C27}"/>
              </a:ext>
            </a:extLst>
          </p:cNvPr>
          <p:cNvCxnSpPr>
            <a:cxnSpLocks/>
          </p:cNvCxnSpPr>
          <p:nvPr/>
        </p:nvCxnSpPr>
        <p:spPr>
          <a:xfrm>
            <a:off x="468088" y="3534223"/>
            <a:ext cx="3834271" cy="276074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8478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pPr algn="l" eaLnBrk="1" hangingPunct="1"/>
            <a:r>
              <a:rPr lang="en-CA" dirty="0">
                <a:solidFill>
                  <a:srgbClr val="7B9899"/>
                </a:solidFill>
              </a:rPr>
              <a:t>I) Making a Table of Values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980728"/>
            <a:ext cx="8626351" cy="3024336"/>
          </a:xfrm>
        </p:spPr>
        <p:txBody>
          <a:bodyPr>
            <a:normAutofit/>
          </a:bodyPr>
          <a:lstStyle/>
          <a:p>
            <a:pPr eaLnBrk="1" hangingPunct="1"/>
            <a:r>
              <a:rPr lang="en-CA" sz="2200" dirty="0"/>
              <a:t>When given an equation, you can make a table of values (TOV) by picking some values for “x” and then solve for “y”</a:t>
            </a:r>
          </a:p>
          <a:p>
            <a:pPr eaLnBrk="1" hangingPunct="1"/>
            <a:r>
              <a:rPr lang="en-CA" sz="2200" dirty="0"/>
              <a:t>In a line equation, every value of “x” will generate ONE value for “y”</a:t>
            </a:r>
          </a:p>
          <a:p>
            <a:pPr eaLnBrk="1" hangingPunct="1"/>
            <a:r>
              <a:rPr lang="en-CA" sz="2200" dirty="0"/>
              <a:t>Each pair of “x” and “y” will make up a pair of coordinates for the line</a:t>
            </a:r>
          </a:p>
          <a:p>
            <a:pPr marL="0" indent="0" eaLnBrk="1" hangingPunct="1">
              <a:buNone/>
            </a:pPr>
            <a:r>
              <a:rPr lang="en-CA" sz="2200" dirty="0"/>
              <a:t>Ex: Given the following equation, complete the following table of values: 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736687"/>
              </p:ext>
            </p:extLst>
          </p:nvPr>
        </p:nvGraphicFramePr>
        <p:xfrm>
          <a:off x="2068835" y="3709913"/>
          <a:ext cx="2143125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9" name="Equation" r:id="rId4" imgW="850531" imgH="203112" progId="Equation.DSMT4">
                  <p:embed/>
                </p:oleObj>
              </mc:Choice>
              <mc:Fallback>
                <p:oleObj name="Equation" r:id="rId4" imgW="850531" imgH="203112" progId="Equation.DSMT4">
                  <p:embed/>
                  <p:pic>
                    <p:nvPicPr>
                      <p:cNvPr id="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8835" y="3709913"/>
                        <a:ext cx="2143125" cy="51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3468924"/>
              </p:ext>
            </p:extLst>
          </p:nvPr>
        </p:nvGraphicFramePr>
        <p:xfrm>
          <a:off x="251520" y="4076700"/>
          <a:ext cx="1487488" cy="270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0" name="Equation" r:id="rId6" imgW="711000" imgH="1295280" progId="Equation.DSMT4">
                  <p:embed/>
                </p:oleObj>
              </mc:Choice>
              <mc:Fallback>
                <p:oleObj name="Equation" r:id="rId6" imgW="711000" imgH="1295280" progId="Equation.DSMT4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4076700"/>
                        <a:ext cx="1487488" cy="2709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8792429"/>
              </p:ext>
            </p:extLst>
          </p:nvPr>
        </p:nvGraphicFramePr>
        <p:xfrm>
          <a:off x="1979712" y="4365104"/>
          <a:ext cx="2070546" cy="5308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" name="Equation" r:id="rId8" imgW="990170" imgH="253890" progId="Equation.DSMT4">
                  <p:embed/>
                </p:oleObj>
              </mc:Choice>
              <mc:Fallback>
                <p:oleObj name="Equation" r:id="rId8" imgW="990170" imgH="25389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4365104"/>
                        <a:ext cx="2070546" cy="53080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6001380"/>
              </p:ext>
            </p:extLst>
          </p:nvPr>
        </p:nvGraphicFramePr>
        <p:xfrm>
          <a:off x="2987824" y="4869160"/>
          <a:ext cx="1114301" cy="424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2" name="Equation" r:id="rId10" imgW="533169" imgH="203112" progId="Equation.DSMT4">
                  <p:embed/>
                </p:oleObj>
              </mc:Choice>
              <mc:Fallback>
                <p:oleObj name="Equation" r:id="rId10" imgW="533169" imgH="203112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4869160"/>
                        <a:ext cx="1114301" cy="4241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5541507"/>
              </p:ext>
            </p:extLst>
          </p:nvPr>
        </p:nvGraphicFramePr>
        <p:xfrm>
          <a:off x="3131840" y="5301208"/>
          <a:ext cx="1298701" cy="450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3" name="Equation" r:id="rId12" imgW="622030" imgH="215806" progId="Equation.DSMT4">
                  <p:embed/>
                </p:oleObj>
              </mc:Choice>
              <mc:Fallback>
                <p:oleObj name="Equation" r:id="rId12" imgW="622030" imgH="215806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5301208"/>
                        <a:ext cx="1298701" cy="450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1499720"/>
              </p:ext>
            </p:extLst>
          </p:nvPr>
        </p:nvGraphicFramePr>
        <p:xfrm>
          <a:off x="3131840" y="5805264"/>
          <a:ext cx="821896" cy="424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4" name="Equation" r:id="rId14" imgW="393529" imgH="203112" progId="Equation.DSMT4">
                  <p:embed/>
                </p:oleObj>
              </mc:Choice>
              <mc:Fallback>
                <p:oleObj name="Equation" r:id="rId14" imgW="393529" imgH="203112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5805264"/>
                        <a:ext cx="821896" cy="4241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292080" y="3717032"/>
            <a:ext cx="342917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100" dirty="0">
                <a:solidFill>
                  <a:srgbClr val="FF0000"/>
                </a:solidFill>
                <a:latin typeface="Georgia" pitchFamily="18" charset="0"/>
              </a:rPr>
              <a:t>Using the equation, make x=0, and solve for “y”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4522707"/>
              </p:ext>
            </p:extLst>
          </p:nvPr>
        </p:nvGraphicFramePr>
        <p:xfrm>
          <a:off x="3707904" y="5805264"/>
          <a:ext cx="265113" cy="34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" name="Equation" r:id="rId16" imgW="126720" imgH="164880" progId="Equation.DSMT4">
                  <p:embed/>
                </p:oleObj>
              </mc:Choice>
              <mc:Fallback>
                <p:oleObj name="Equation" r:id="rId16" imgW="126720" imgH="164880" progId="Equation.DSMT4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5805264"/>
                        <a:ext cx="265113" cy="344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860032" y="4562544"/>
            <a:ext cx="424847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100" dirty="0">
                <a:solidFill>
                  <a:srgbClr val="FF0000"/>
                </a:solidFill>
                <a:latin typeface="Georgia" pitchFamily="18" charset="0"/>
              </a:rPr>
              <a:t>Now complete the table by doing the same thing when “x” is 2 and 3</a:t>
            </a: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5906383"/>
              </p:ext>
            </p:extLst>
          </p:nvPr>
        </p:nvGraphicFramePr>
        <p:xfrm>
          <a:off x="1979712" y="4365104"/>
          <a:ext cx="2052736" cy="5262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" name="Equation" r:id="rId18" imgW="990170" imgH="253890" progId="Equation.DSMT4">
                  <p:embed/>
                </p:oleObj>
              </mc:Choice>
              <mc:Fallback>
                <p:oleObj name="Equation" r:id="rId18" imgW="990170" imgH="253890" progId="Equation.DSMT4">
                  <p:embed/>
                  <p:pic>
                    <p:nvPicPr>
                      <p:cNvPr id="1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4365104"/>
                        <a:ext cx="2052736" cy="5262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509537"/>
              </p:ext>
            </p:extLst>
          </p:nvPr>
        </p:nvGraphicFramePr>
        <p:xfrm>
          <a:off x="2455027" y="4971490"/>
          <a:ext cx="1577421" cy="4204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" name="Equation" r:id="rId20" imgW="761669" imgH="203112" progId="Equation.DSMT4">
                  <p:embed/>
                </p:oleObj>
              </mc:Choice>
              <mc:Fallback>
                <p:oleObj name="Equation" r:id="rId20" imgW="761669" imgH="203112" progId="Equation.DSMT4">
                  <p:embed/>
                  <p:pic>
                    <p:nvPicPr>
                      <p:cNvPr id="1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5027" y="4971490"/>
                        <a:ext cx="1577421" cy="42047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1621454"/>
              </p:ext>
            </p:extLst>
          </p:nvPr>
        </p:nvGraphicFramePr>
        <p:xfrm>
          <a:off x="2952328" y="5475546"/>
          <a:ext cx="1577421" cy="4204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8" name="Equation" r:id="rId22" imgW="761669" imgH="203112" progId="Equation.DSMT4">
                  <p:embed/>
                </p:oleObj>
              </mc:Choice>
              <mc:Fallback>
                <p:oleObj name="Equation" r:id="rId22" imgW="761669" imgH="203112" progId="Equation.DSMT4">
                  <p:embed/>
                  <p:pic>
                    <p:nvPicPr>
                      <p:cNvPr id="2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2328" y="5475546"/>
                        <a:ext cx="1577421" cy="42047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9078772"/>
              </p:ext>
            </p:extLst>
          </p:nvPr>
        </p:nvGraphicFramePr>
        <p:xfrm>
          <a:off x="3096344" y="5984838"/>
          <a:ext cx="788710" cy="4988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9" name="Equation" r:id="rId24" imgW="380835" imgH="241195" progId="Equation.DSMT4">
                  <p:embed/>
                </p:oleObj>
              </mc:Choice>
              <mc:Fallback>
                <p:oleObj name="Equation" r:id="rId24" imgW="380835" imgH="241195" progId="Equation.DSMT4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6344" y="5984838"/>
                        <a:ext cx="788710" cy="4988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9907535"/>
              </p:ext>
            </p:extLst>
          </p:nvPr>
        </p:nvGraphicFramePr>
        <p:xfrm>
          <a:off x="3635896" y="6021288"/>
          <a:ext cx="23495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0" name="Equation" r:id="rId26" imgW="114120" imgH="241200" progId="Equation.DSMT4">
                  <p:embed/>
                </p:oleObj>
              </mc:Choice>
              <mc:Fallback>
                <p:oleObj name="Equation" r:id="rId26" imgW="114120" imgH="241200" progId="Equation.DSMT4">
                  <p:embed/>
                  <p:pic>
                    <p:nvPicPr>
                      <p:cNvPr id="22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896" y="6021288"/>
                        <a:ext cx="23495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6394433"/>
              </p:ext>
            </p:extLst>
          </p:nvPr>
        </p:nvGraphicFramePr>
        <p:xfrm>
          <a:off x="4932040" y="3761244"/>
          <a:ext cx="2016224" cy="5235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1" name="Equation" r:id="rId28" imgW="977476" imgH="253890" progId="Equation.DSMT4">
                  <p:embed/>
                </p:oleObj>
              </mc:Choice>
              <mc:Fallback>
                <p:oleObj name="Equation" r:id="rId28" imgW="977476" imgH="253890" progId="Equation.DSMT4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040" y="3761244"/>
                        <a:ext cx="2016224" cy="5235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2959077"/>
              </p:ext>
            </p:extLst>
          </p:nvPr>
        </p:nvGraphicFramePr>
        <p:xfrm>
          <a:off x="5436096" y="4306829"/>
          <a:ext cx="1569329" cy="4183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2" name="Equation" r:id="rId30" imgW="761669" imgH="203112" progId="Equation.DSMT4">
                  <p:embed/>
                </p:oleObj>
              </mc:Choice>
              <mc:Fallback>
                <p:oleObj name="Equation" r:id="rId30" imgW="761669" imgH="203112" progId="Equation.DSMT4">
                  <p:embed/>
                  <p:pic>
                    <p:nvPicPr>
                      <p:cNvPr id="17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306829"/>
                        <a:ext cx="1569329" cy="41831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0040518"/>
              </p:ext>
            </p:extLst>
          </p:nvPr>
        </p:nvGraphicFramePr>
        <p:xfrm>
          <a:off x="5940152" y="4797152"/>
          <a:ext cx="967840" cy="4183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3" name="Equation" r:id="rId32" imgW="469696" imgH="203112" progId="Equation.DSMT4">
                  <p:embed/>
                </p:oleObj>
              </mc:Choice>
              <mc:Fallback>
                <p:oleObj name="Equation" r:id="rId32" imgW="469696" imgH="203112" progId="Equation.DSMT4">
                  <p:embed/>
                  <p:pic>
                    <p:nvPicPr>
                      <p:cNvPr id="23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4797152"/>
                        <a:ext cx="967840" cy="41831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9693896"/>
              </p:ext>
            </p:extLst>
          </p:nvPr>
        </p:nvGraphicFramePr>
        <p:xfrm>
          <a:off x="6084168" y="5157192"/>
          <a:ext cx="810647" cy="4170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4" name="Equation" r:id="rId34" imgW="393529" imgH="203112" progId="Equation.DSMT4">
                  <p:embed/>
                </p:oleObj>
              </mc:Choice>
              <mc:Fallback>
                <p:oleObj name="Equation" r:id="rId34" imgW="393529" imgH="203112" progId="Equation.DSMT4">
                  <p:embed/>
                  <p:pic>
                    <p:nvPicPr>
                      <p:cNvPr id="24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168" y="5157192"/>
                        <a:ext cx="810647" cy="41701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2604880"/>
              </p:ext>
            </p:extLst>
          </p:nvPr>
        </p:nvGraphicFramePr>
        <p:xfrm>
          <a:off x="6660232" y="5180682"/>
          <a:ext cx="26035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5" name="Equation" r:id="rId36" imgW="126720" imgH="164880" progId="Equation.DSMT4">
                  <p:embed/>
                </p:oleObj>
              </mc:Choice>
              <mc:Fallback>
                <p:oleObj name="Equation" r:id="rId36" imgW="126720" imgH="164880" progId="Equation.DSMT4">
                  <p:embed/>
                  <p:pic>
                    <p:nvPicPr>
                      <p:cNvPr id="27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0232" y="5180682"/>
                        <a:ext cx="260350" cy="33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499992" y="5949280"/>
            <a:ext cx="446449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100" dirty="0">
                <a:solidFill>
                  <a:srgbClr val="FF0000"/>
                </a:solidFill>
                <a:latin typeface="Georgia" pitchFamily="18" charset="0"/>
              </a:rPr>
              <a:t>For the last pair, make “y” equal to zero and solve for “x”</a:t>
            </a: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2866150"/>
              </p:ext>
            </p:extLst>
          </p:nvPr>
        </p:nvGraphicFramePr>
        <p:xfrm>
          <a:off x="2123728" y="4365104"/>
          <a:ext cx="1857375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" name="Equation" r:id="rId38" imgW="977476" imgH="253890" progId="Equation.DSMT4">
                  <p:embed/>
                </p:oleObj>
              </mc:Choice>
              <mc:Fallback>
                <p:oleObj name="Equation" r:id="rId38" imgW="977476" imgH="253890" progId="Equation.DSMT4">
                  <p:embed/>
                  <p:pic>
                    <p:nvPicPr>
                      <p:cNvPr id="25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4365104"/>
                        <a:ext cx="1857375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8529642"/>
              </p:ext>
            </p:extLst>
          </p:nvPr>
        </p:nvGraphicFramePr>
        <p:xfrm>
          <a:off x="2980978" y="4795316"/>
          <a:ext cx="1012825" cy="33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7" name="Equation" r:id="rId40" imgW="532937" imgH="177646" progId="Equation.DSMT4">
                  <p:embed/>
                </p:oleObj>
              </mc:Choice>
              <mc:Fallback>
                <p:oleObj name="Equation" r:id="rId40" imgW="532937" imgH="177646" progId="Equation.DSMT4">
                  <p:embed/>
                  <p:pic>
                    <p:nvPicPr>
                      <p:cNvPr id="26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0978" y="4795316"/>
                        <a:ext cx="1012825" cy="338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6047401"/>
              </p:ext>
            </p:extLst>
          </p:nvPr>
        </p:nvGraphicFramePr>
        <p:xfrm>
          <a:off x="3185766" y="5223941"/>
          <a:ext cx="723900" cy="33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8" name="Equation" r:id="rId42" imgW="380670" imgH="177646" progId="Equation.DSMT4">
                  <p:embed/>
                </p:oleObj>
              </mc:Choice>
              <mc:Fallback>
                <p:oleObj name="Equation" r:id="rId42" imgW="380670" imgH="177646" progId="Equation.DSMT4">
                  <p:embed/>
                  <p:pic>
                    <p:nvPicPr>
                      <p:cNvPr id="29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5766" y="5223941"/>
                        <a:ext cx="723900" cy="338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8111195"/>
              </p:ext>
            </p:extLst>
          </p:nvPr>
        </p:nvGraphicFramePr>
        <p:xfrm>
          <a:off x="3635896" y="5251103"/>
          <a:ext cx="241300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9" name="Equation" r:id="rId44" imgW="126720" imgH="177480" progId="Equation.DSMT4">
                  <p:embed/>
                </p:oleObj>
              </mc:Choice>
              <mc:Fallback>
                <p:oleObj name="Equation" r:id="rId44" imgW="126720" imgH="177480" progId="Equation.DSMT4">
                  <p:embed/>
                  <p:pic>
                    <p:nvPicPr>
                      <p:cNvPr id="32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896" y="5251103"/>
                        <a:ext cx="241300" cy="338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94186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2.31214E-7 L -0.27431 -0.15075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15" y="-75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79769E-6 L -0.26476 -0.12023 " pathEditMode="relative" rAng="0" ptsTypes="AA">
                                      <p:cBhvr>
                                        <p:cTn id="10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247" y="-60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4.62428E-7 L -0.58906 0.16092 " pathEditMode="relative" rAng="0" ptsTypes="AA">
                                      <p:cBhvr>
                                        <p:cTn id="13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462" y="80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04624E-6 L -0.34149 0.08069 " pathEditMode="relative" rAng="0" ptsTypes="AA">
                                      <p:cBhvr>
                                        <p:cTn id="17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083" y="40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0" grpId="2"/>
      <p:bldP spid="13" grpId="0" build="allAtOnce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357188"/>
            <a:ext cx="8534400" cy="758825"/>
          </a:xfrm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CA" dirty="0"/>
              <a:t>Practice: Use the equation given to complete the following TOV: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14313" y="1500188"/>
          <a:ext cx="1684337" cy="478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6" name="Equation" r:id="rId4" imgW="545863" imgH="1548728" progId="Equation.DSMT4">
                  <p:embed/>
                </p:oleObj>
              </mc:Choice>
              <mc:Fallback>
                <p:oleObj name="Equation" r:id="rId4" imgW="545863" imgH="1548728" progId="Equation.DSMT4">
                  <p:embed/>
                  <p:pic>
                    <p:nvPicPr>
                      <p:cNvPr id="205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3" y="1500188"/>
                        <a:ext cx="1684337" cy="4786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0769202"/>
              </p:ext>
            </p:extLst>
          </p:nvPr>
        </p:nvGraphicFramePr>
        <p:xfrm>
          <a:off x="3995936" y="620688"/>
          <a:ext cx="2304256" cy="5357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7" name="Equation" r:id="rId6" imgW="1091726" imgH="253890" progId="Equation.DSMT4">
                  <p:embed/>
                </p:oleObj>
              </mc:Choice>
              <mc:Fallback>
                <p:oleObj name="Equation" r:id="rId6" imgW="1091726" imgH="253890" progId="Equation.DSMT4">
                  <p:embed/>
                  <p:pic>
                    <p:nvPicPr>
                      <p:cNvPr id="205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936" y="620688"/>
                        <a:ext cx="2304256" cy="53574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416494"/>
              </p:ext>
            </p:extLst>
          </p:nvPr>
        </p:nvGraphicFramePr>
        <p:xfrm>
          <a:off x="1968500" y="1652588"/>
          <a:ext cx="274637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8" name="Equation" r:id="rId8" imgW="1231366" imgH="279279" progId="Equation.DSMT4">
                  <p:embed/>
                </p:oleObj>
              </mc:Choice>
              <mc:Fallback>
                <p:oleObj name="Equation" r:id="rId8" imgW="1231366" imgH="279279" progId="Equation.DSMT4">
                  <p:embed/>
                  <p:pic>
                    <p:nvPicPr>
                      <p:cNvPr id="205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8500" y="1652588"/>
                        <a:ext cx="2746375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9156669"/>
              </p:ext>
            </p:extLst>
          </p:nvPr>
        </p:nvGraphicFramePr>
        <p:xfrm>
          <a:off x="2987675" y="2286000"/>
          <a:ext cx="1727200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9" name="Equation" r:id="rId10" imgW="774364" imgH="253890" progId="Equation.DSMT4">
                  <p:embed/>
                </p:oleObj>
              </mc:Choice>
              <mc:Fallback>
                <p:oleObj name="Equation" r:id="rId10" imgW="774364" imgH="253890" progId="Equation.DSMT4">
                  <p:embed/>
                  <p:pic>
                    <p:nvPicPr>
                      <p:cNvPr id="205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2286000"/>
                        <a:ext cx="1727200" cy="565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0576916"/>
              </p:ext>
            </p:extLst>
          </p:nvPr>
        </p:nvGraphicFramePr>
        <p:xfrm>
          <a:off x="3286125" y="2857500"/>
          <a:ext cx="1500188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" name="Equation" r:id="rId12" imgW="672808" imgH="253890" progId="Equation.DSMT4">
                  <p:embed/>
                </p:oleObj>
              </mc:Choice>
              <mc:Fallback>
                <p:oleObj name="Equation" r:id="rId12" imgW="672808" imgH="253890" progId="Equation.DSMT4">
                  <p:embed/>
                  <p:pic>
                    <p:nvPicPr>
                      <p:cNvPr id="205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25" y="2857500"/>
                        <a:ext cx="1500188" cy="565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6383044"/>
              </p:ext>
            </p:extLst>
          </p:nvPr>
        </p:nvGraphicFramePr>
        <p:xfrm>
          <a:off x="3794125" y="3500438"/>
          <a:ext cx="849313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" name="Equation" r:id="rId14" imgW="380835" imgH="203112" progId="Equation.DSMT4">
                  <p:embed/>
                </p:oleObj>
              </mc:Choice>
              <mc:Fallback>
                <p:oleObj name="Equation" r:id="rId14" imgW="380835" imgH="203112" progId="Equation.DSMT4">
                  <p:embed/>
                  <p:pic>
                    <p:nvPicPr>
                      <p:cNvPr id="205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4125" y="3500438"/>
                        <a:ext cx="849313" cy="452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5468938" y="1714500"/>
          <a:ext cx="274637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" name="Equation" r:id="rId16" imgW="1231366" imgH="279279" progId="Equation.DSMT4">
                  <p:embed/>
                </p:oleObj>
              </mc:Choice>
              <mc:Fallback>
                <p:oleObj name="Equation" r:id="rId16" imgW="1231366" imgH="279279" progId="Equation.DSMT4">
                  <p:embed/>
                  <p:pic>
                    <p:nvPicPr>
                      <p:cNvPr id="205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8938" y="1714500"/>
                        <a:ext cx="2746375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0" name="Object 12"/>
          <p:cNvGraphicFramePr>
            <a:graphicFrameLocks noChangeAspect="1"/>
          </p:cNvGraphicFramePr>
          <p:nvPr/>
        </p:nvGraphicFramePr>
        <p:xfrm>
          <a:off x="5786438" y="2347913"/>
          <a:ext cx="2435225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" name="Equation" r:id="rId18" imgW="1091726" imgH="253890" progId="Equation.DSMT4">
                  <p:embed/>
                </p:oleObj>
              </mc:Choice>
              <mc:Fallback>
                <p:oleObj name="Equation" r:id="rId18" imgW="1091726" imgH="253890" progId="Equation.DSMT4">
                  <p:embed/>
                  <p:pic>
                    <p:nvPicPr>
                      <p:cNvPr id="206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6438" y="2347913"/>
                        <a:ext cx="2435225" cy="565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1" name="Object 13"/>
          <p:cNvGraphicFramePr>
            <a:graphicFrameLocks noChangeAspect="1"/>
          </p:cNvGraphicFramePr>
          <p:nvPr/>
        </p:nvGraphicFramePr>
        <p:xfrm>
          <a:off x="6000750" y="2919413"/>
          <a:ext cx="2206625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" name="Equation" r:id="rId20" imgW="990170" imgH="253890" progId="Equation.DSMT4">
                  <p:embed/>
                </p:oleObj>
              </mc:Choice>
              <mc:Fallback>
                <p:oleObj name="Equation" r:id="rId20" imgW="990170" imgH="253890" progId="Equation.DSMT4">
                  <p:embed/>
                  <p:pic>
                    <p:nvPicPr>
                      <p:cNvPr id="206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50" y="2919413"/>
                        <a:ext cx="2206625" cy="565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2" name="Object 14"/>
          <p:cNvGraphicFramePr>
            <a:graphicFrameLocks noChangeAspect="1"/>
          </p:cNvGraphicFramePr>
          <p:nvPr/>
        </p:nvGraphicFramePr>
        <p:xfrm>
          <a:off x="7000875" y="3562350"/>
          <a:ext cx="1217613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" name="Equation" r:id="rId22" imgW="545626" imgH="203024" progId="Equation.DSMT4">
                  <p:embed/>
                </p:oleObj>
              </mc:Choice>
              <mc:Fallback>
                <p:oleObj name="Equation" r:id="rId22" imgW="545626" imgH="203024" progId="Equation.DSMT4">
                  <p:embed/>
                  <p:pic>
                    <p:nvPicPr>
                      <p:cNvPr id="206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0875" y="3562350"/>
                        <a:ext cx="1217613" cy="452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3" name="Object 15"/>
          <p:cNvGraphicFramePr>
            <a:graphicFrameLocks noChangeAspect="1"/>
          </p:cNvGraphicFramePr>
          <p:nvPr/>
        </p:nvGraphicFramePr>
        <p:xfrm>
          <a:off x="7167563" y="4119563"/>
          <a:ext cx="877887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" name="Equation" r:id="rId24" imgW="393529" imgH="203112" progId="Equation.DSMT4">
                  <p:embed/>
                </p:oleObj>
              </mc:Choice>
              <mc:Fallback>
                <p:oleObj name="Equation" r:id="rId24" imgW="393529" imgH="203112" progId="Equation.DSMT4">
                  <p:embed/>
                  <p:pic>
                    <p:nvPicPr>
                      <p:cNvPr id="206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7563" y="4119563"/>
                        <a:ext cx="877887" cy="452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4" name="Object 16"/>
          <p:cNvGraphicFramePr>
            <a:graphicFrameLocks noChangeAspect="1"/>
          </p:cNvGraphicFramePr>
          <p:nvPr/>
        </p:nvGraphicFramePr>
        <p:xfrm>
          <a:off x="2068513" y="4021138"/>
          <a:ext cx="27178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" name="Equation" r:id="rId26" imgW="1219200" imgH="279400" progId="Equation.DSMT4">
                  <p:embed/>
                </p:oleObj>
              </mc:Choice>
              <mc:Fallback>
                <p:oleObj name="Equation" r:id="rId26" imgW="1219200" imgH="279400" progId="Equation.DSMT4">
                  <p:embed/>
                  <p:pic>
                    <p:nvPicPr>
                      <p:cNvPr id="206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8513" y="4021138"/>
                        <a:ext cx="27178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5" name="Object 17"/>
          <p:cNvGraphicFramePr>
            <a:graphicFrameLocks noChangeAspect="1"/>
          </p:cNvGraphicFramePr>
          <p:nvPr/>
        </p:nvGraphicFramePr>
        <p:xfrm>
          <a:off x="3089275" y="4633913"/>
          <a:ext cx="1728788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" name="Equation" r:id="rId28" imgW="774364" imgH="253890" progId="Equation.DSMT4">
                  <p:embed/>
                </p:oleObj>
              </mc:Choice>
              <mc:Fallback>
                <p:oleObj name="Equation" r:id="rId28" imgW="774364" imgH="253890" progId="Equation.DSMT4">
                  <p:embed/>
                  <p:pic>
                    <p:nvPicPr>
                      <p:cNvPr id="2065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9275" y="4633913"/>
                        <a:ext cx="1728788" cy="565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6" name="Object 18"/>
          <p:cNvGraphicFramePr>
            <a:graphicFrameLocks noChangeAspect="1"/>
          </p:cNvGraphicFramePr>
          <p:nvPr/>
        </p:nvGraphicFramePr>
        <p:xfrm>
          <a:off x="3336925" y="5205413"/>
          <a:ext cx="1498600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9" name="Equation" r:id="rId30" imgW="672808" imgH="253890" progId="Equation.DSMT4">
                  <p:embed/>
                </p:oleObj>
              </mc:Choice>
              <mc:Fallback>
                <p:oleObj name="Equation" r:id="rId30" imgW="672808" imgH="253890" progId="Equation.DSMT4">
                  <p:embed/>
                  <p:pic>
                    <p:nvPicPr>
                      <p:cNvPr id="2066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6925" y="5205413"/>
                        <a:ext cx="1498600" cy="565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7" name="Object 19"/>
          <p:cNvGraphicFramePr>
            <a:graphicFrameLocks noChangeAspect="1"/>
          </p:cNvGraphicFramePr>
          <p:nvPr/>
        </p:nvGraphicFramePr>
        <p:xfrm>
          <a:off x="3714750" y="5876925"/>
          <a:ext cx="990600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" name="Equation" r:id="rId32" imgW="444114" imgH="177646" progId="Equation.DSMT4">
                  <p:embed/>
                </p:oleObj>
              </mc:Choice>
              <mc:Fallback>
                <p:oleObj name="Equation" r:id="rId32" imgW="444114" imgH="177646" progId="Equation.DSMT4">
                  <p:embed/>
                  <p:pic>
                    <p:nvPicPr>
                      <p:cNvPr id="2067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4750" y="5876925"/>
                        <a:ext cx="990600" cy="395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5004049" y="4581128"/>
            <a:ext cx="3816424" cy="10618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100" dirty="0">
                <a:solidFill>
                  <a:srgbClr val="FF0000"/>
                </a:solidFill>
                <a:latin typeface="+mj-lt"/>
              </a:rPr>
              <a:t>If no values are given for “x”, then pick a value for “x” yourself.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004049" y="5608241"/>
            <a:ext cx="3816424" cy="10618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100" dirty="0">
                <a:solidFill>
                  <a:srgbClr val="FF0000"/>
                </a:solidFill>
                <a:latin typeface="+mj-lt"/>
              </a:rPr>
              <a:t>Hint” Try to pick values for “x” that are easy to calculate: </a:t>
            </a:r>
            <a:r>
              <a:rPr lang="en-CA" sz="2100" dirty="0" err="1">
                <a:solidFill>
                  <a:srgbClr val="FF0000"/>
                </a:solidFill>
                <a:latin typeface="+mj-lt"/>
              </a:rPr>
              <a:t>ie</a:t>
            </a:r>
            <a:r>
              <a:rPr lang="en-CA" sz="2100" dirty="0">
                <a:solidFill>
                  <a:srgbClr val="FF0000"/>
                </a:solidFill>
                <a:latin typeface="+mj-lt"/>
              </a:rPr>
              <a:t>: 0, 1, 2, 10,….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7595269"/>
              </p:ext>
            </p:extLst>
          </p:nvPr>
        </p:nvGraphicFramePr>
        <p:xfrm>
          <a:off x="4368751" y="3470088"/>
          <a:ext cx="347265" cy="5349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" name="Equation" r:id="rId34" imgW="114120" imgH="177480" progId="Equation.DSMT4">
                  <p:embed/>
                </p:oleObj>
              </mc:Choice>
              <mc:Fallback>
                <p:oleObj name="Equation" r:id="rId34" imgW="114120" imgH="177480" progId="Equation.DSMT4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8751" y="3470088"/>
                        <a:ext cx="347265" cy="5349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6260216"/>
              </p:ext>
            </p:extLst>
          </p:nvPr>
        </p:nvGraphicFramePr>
        <p:xfrm>
          <a:off x="4211960" y="5846340"/>
          <a:ext cx="501447" cy="4629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" name="Equation" r:id="rId36" imgW="190440" imgH="177480" progId="Equation.DSMT4">
                  <p:embed/>
                </p:oleObj>
              </mc:Choice>
              <mc:Fallback>
                <p:oleObj name="Equation" r:id="rId36" imgW="190440" imgH="177480" progId="Equation.DSMT4">
                  <p:embed/>
                  <p:pic>
                    <p:nvPicPr>
                      <p:cNvPr id="23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960" y="5846340"/>
                        <a:ext cx="501447" cy="4629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6470160"/>
              </p:ext>
            </p:extLst>
          </p:nvPr>
        </p:nvGraphicFramePr>
        <p:xfrm>
          <a:off x="7740352" y="4077072"/>
          <a:ext cx="333375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" name="Equation" r:id="rId38" imgW="126720" imgH="164880" progId="Equation.DSMT4">
                  <p:embed/>
                </p:oleObj>
              </mc:Choice>
              <mc:Fallback>
                <p:oleObj name="Equation" r:id="rId38" imgW="126720" imgH="164880" progId="Equation.DSMT4">
                  <p:embed/>
                  <p:pic>
                    <p:nvPicPr>
                      <p:cNvPr id="24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0352" y="4077072"/>
                        <a:ext cx="333375" cy="430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8449667"/>
              </p:ext>
            </p:extLst>
          </p:nvPr>
        </p:nvGraphicFramePr>
        <p:xfrm>
          <a:off x="2079130" y="1283420"/>
          <a:ext cx="2690812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4" name="Equation" r:id="rId40" imgW="1206360" imgH="279360" progId="Equation.DSMT4">
                  <p:embed/>
                </p:oleObj>
              </mc:Choice>
              <mc:Fallback>
                <p:oleObj name="Equation" r:id="rId40" imgW="1206360" imgH="279360" progId="Equation.DSMT4">
                  <p:embed/>
                  <p:pic>
                    <p:nvPicPr>
                      <p:cNvPr id="2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9130" y="1283420"/>
                        <a:ext cx="2690812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2759827"/>
              </p:ext>
            </p:extLst>
          </p:nvPr>
        </p:nvGraphicFramePr>
        <p:xfrm>
          <a:off x="2771800" y="1916832"/>
          <a:ext cx="2038350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5" name="Equation" r:id="rId42" imgW="914400" imgH="253800" progId="Equation.DSMT4">
                  <p:embed/>
                </p:oleObj>
              </mc:Choice>
              <mc:Fallback>
                <p:oleObj name="Equation" r:id="rId42" imgW="914400" imgH="253800" progId="Equation.DSMT4">
                  <p:embed/>
                  <p:pic>
                    <p:nvPicPr>
                      <p:cNvPr id="2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1916832"/>
                        <a:ext cx="2038350" cy="565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3817414"/>
              </p:ext>
            </p:extLst>
          </p:nvPr>
        </p:nvGraphicFramePr>
        <p:xfrm>
          <a:off x="3570412" y="2543895"/>
          <a:ext cx="1217612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6" name="Equation" r:id="rId44" imgW="545760" imgH="203040" progId="Equation.DSMT4">
                  <p:embed/>
                </p:oleObj>
              </mc:Choice>
              <mc:Fallback>
                <p:oleObj name="Equation" r:id="rId44" imgW="545760" imgH="203040" progId="Equation.DSMT4">
                  <p:embed/>
                  <p:pic>
                    <p:nvPicPr>
                      <p:cNvPr id="2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0412" y="2543895"/>
                        <a:ext cx="1217612" cy="452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6799706"/>
              </p:ext>
            </p:extLst>
          </p:nvPr>
        </p:nvGraphicFramePr>
        <p:xfrm>
          <a:off x="3753991" y="3011711"/>
          <a:ext cx="962025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7" name="Equation" r:id="rId46" imgW="431640" imgH="241200" progId="Equation.DSMT4">
                  <p:embed/>
                </p:oleObj>
              </mc:Choice>
              <mc:Fallback>
                <p:oleObj name="Equation" r:id="rId46" imgW="431640" imgH="241200" progId="Equation.DSMT4">
                  <p:embed/>
                  <p:pic>
                    <p:nvPicPr>
                      <p:cNvPr id="2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3991" y="3011711"/>
                        <a:ext cx="962025" cy="538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2737596"/>
              </p:ext>
            </p:extLst>
          </p:nvPr>
        </p:nvGraphicFramePr>
        <p:xfrm>
          <a:off x="3800153" y="3639394"/>
          <a:ext cx="1131887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8" name="Equation" r:id="rId48" imgW="507960" imgH="203040" progId="Equation.DSMT4">
                  <p:embed/>
                </p:oleObj>
              </mc:Choice>
              <mc:Fallback>
                <p:oleObj name="Equation" r:id="rId48" imgW="507960" imgH="203040" progId="Equation.DSMT4">
                  <p:embed/>
                  <p:pic>
                    <p:nvPicPr>
                      <p:cNvPr id="29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0153" y="3639394"/>
                        <a:ext cx="1131887" cy="452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4528239"/>
              </p:ext>
            </p:extLst>
          </p:nvPr>
        </p:nvGraphicFramePr>
        <p:xfrm>
          <a:off x="4355976" y="3587775"/>
          <a:ext cx="669986" cy="4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9" name="Equation" r:id="rId50" imgW="253800" imgH="177480" progId="Equation.DSMT4">
                  <p:embed/>
                </p:oleObj>
              </mc:Choice>
              <mc:Fallback>
                <p:oleObj name="Equation" r:id="rId50" imgW="253800" imgH="177480" progId="Equation.DSMT4">
                  <p:embed/>
                  <p:pic>
                    <p:nvPicPr>
                      <p:cNvPr id="3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3587775"/>
                        <a:ext cx="669986" cy="463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5321097"/>
              </p:ext>
            </p:extLst>
          </p:nvPr>
        </p:nvGraphicFramePr>
        <p:xfrm>
          <a:off x="2791544" y="1342604"/>
          <a:ext cx="268288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0" name="Equation" r:id="rId52" imgW="101520" imgH="164880" progId="Equation.DSMT4">
                  <p:embed/>
                </p:oleObj>
              </mc:Choice>
              <mc:Fallback>
                <p:oleObj name="Equation" r:id="rId52" imgW="101520" imgH="164880" progId="Equation.DSMT4">
                  <p:embed/>
                  <p:pic>
                    <p:nvPicPr>
                      <p:cNvPr id="31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1544" y="1342604"/>
                        <a:ext cx="268288" cy="430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5066767"/>
              </p:ext>
            </p:extLst>
          </p:nvPr>
        </p:nvGraphicFramePr>
        <p:xfrm>
          <a:off x="5436096" y="1381993"/>
          <a:ext cx="274637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" name="Equation" r:id="rId54" imgW="1231560" imgH="279360" progId="Equation.DSMT4">
                  <p:embed/>
                </p:oleObj>
              </mc:Choice>
              <mc:Fallback>
                <p:oleObj name="Equation" r:id="rId54" imgW="1231560" imgH="279360" progId="Equation.DSMT4">
                  <p:embed/>
                  <p:pic>
                    <p:nvPicPr>
                      <p:cNvPr id="3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1381993"/>
                        <a:ext cx="2746375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6514527"/>
              </p:ext>
            </p:extLst>
          </p:nvPr>
        </p:nvGraphicFramePr>
        <p:xfrm>
          <a:off x="6167933" y="2013818"/>
          <a:ext cx="2011363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2" name="Equation" r:id="rId56" imgW="901440" imgH="253800" progId="Equation.DSMT4">
                  <p:embed/>
                </p:oleObj>
              </mc:Choice>
              <mc:Fallback>
                <p:oleObj name="Equation" r:id="rId56" imgW="901440" imgH="253800" progId="Equation.DSMT4">
                  <p:embed/>
                  <p:pic>
                    <p:nvPicPr>
                      <p:cNvPr id="33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7933" y="2013818"/>
                        <a:ext cx="2011363" cy="565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7155801"/>
              </p:ext>
            </p:extLst>
          </p:nvPr>
        </p:nvGraphicFramePr>
        <p:xfrm>
          <a:off x="6954191" y="2641674"/>
          <a:ext cx="1217612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3" name="Equation" r:id="rId58" imgW="545760" imgH="203040" progId="Equation.DSMT4">
                  <p:embed/>
                </p:oleObj>
              </mc:Choice>
              <mc:Fallback>
                <p:oleObj name="Equation" r:id="rId58" imgW="545760" imgH="203040" progId="Equation.DSMT4">
                  <p:embed/>
                  <p:pic>
                    <p:nvPicPr>
                      <p:cNvPr id="34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4191" y="2641674"/>
                        <a:ext cx="1217612" cy="452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4552474"/>
              </p:ext>
            </p:extLst>
          </p:nvPr>
        </p:nvGraphicFramePr>
        <p:xfrm>
          <a:off x="7137770" y="3109490"/>
          <a:ext cx="962025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4" name="Equation" r:id="rId60" imgW="431640" imgH="241200" progId="Equation.DSMT4">
                  <p:embed/>
                </p:oleObj>
              </mc:Choice>
              <mc:Fallback>
                <p:oleObj name="Equation" r:id="rId60" imgW="431640" imgH="241200" progId="Equation.DSMT4">
                  <p:embed/>
                  <p:pic>
                    <p:nvPicPr>
                      <p:cNvPr id="35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37770" y="3109490"/>
                        <a:ext cx="962025" cy="538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046864"/>
              </p:ext>
            </p:extLst>
          </p:nvPr>
        </p:nvGraphicFramePr>
        <p:xfrm>
          <a:off x="7183932" y="3717032"/>
          <a:ext cx="1131887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" name="Equation" r:id="rId62" imgW="507960" imgH="203040" progId="Equation.DSMT4">
                  <p:embed/>
                </p:oleObj>
              </mc:Choice>
              <mc:Fallback>
                <p:oleObj name="Equation" r:id="rId62" imgW="507960" imgH="203040" progId="Equation.DSMT4">
                  <p:embed/>
                  <p:pic>
                    <p:nvPicPr>
                      <p:cNvPr id="3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83932" y="3717032"/>
                        <a:ext cx="1131887" cy="452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658991"/>
              </p:ext>
            </p:extLst>
          </p:nvPr>
        </p:nvGraphicFramePr>
        <p:xfrm>
          <a:off x="7695157" y="3685455"/>
          <a:ext cx="669986" cy="4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" name="Equation" r:id="rId64" imgW="253800" imgH="177480" progId="Equation.DSMT4">
                  <p:embed/>
                </p:oleObj>
              </mc:Choice>
              <mc:Fallback>
                <p:oleObj name="Equation" r:id="rId64" imgW="253800" imgH="177480" progId="Equation.DSMT4">
                  <p:embed/>
                  <p:pic>
                    <p:nvPicPr>
                      <p:cNvPr id="37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5157" y="3685455"/>
                        <a:ext cx="669986" cy="463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1423904"/>
              </p:ext>
            </p:extLst>
          </p:nvPr>
        </p:nvGraphicFramePr>
        <p:xfrm>
          <a:off x="6110981" y="1453207"/>
          <a:ext cx="334962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7" name="Equation" r:id="rId66" imgW="126720" imgH="164880" progId="Equation.DSMT4">
                  <p:embed/>
                </p:oleObj>
              </mc:Choice>
              <mc:Fallback>
                <p:oleObj name="Equation" r:id="rId66" imgW="126720" imgH="164880" progId="Equation.DSMT4">
                  <p:embed/>
                  <p:pic>
                    <p:nvPicPr>
                      <p:cNvPr id="38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0981" y="1453207"/>
                        <a:ext cx="334962" cy="430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3747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2.54335E-6 L -0.34323 -0.14983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70" y="-74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2948E-6 L -0.41319 -0.36463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660" y="-182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09827E-6 L -0.7033 -0.01017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174" y="-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2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2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2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2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2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20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20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20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20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20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20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5.78035E-7 L -0.35156 0.17387 " pathEditMode="relative" rAng="0" ptsTypes="AA">
                                      <p:cBhvr>
                                        <p:cTn id="17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587" y="8694"/>
                                    </p:animMotion>
                                  </p:childTnLst>
                                </p:cTn>
                              </p:par>
                              <p:par>
                                <p:cTn id="17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8.09249E-7 L -0.24496 0.50335 " pathEditMode="relative" rAng="0" ptsTypes="AA">
                                      <p:cBhvr>
                                        <p:cTn id="18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57" y="251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16185E-6 L -0.72466 0.27491 " pathEditMode="relative" rAng="0" ptsTypes="AA">
                                      <p:cBhvr>
                                        <p:cTn id="21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233" y="13734"/>
                                    </p:animMotion>
                                  </p:childTnLst>
                                </p:cTn>
                              </p:par>
                              <p:par>
                                <p:cTn id="21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56647E-6 L -0.61163 0.60278 " pathEditMode="relative" rAng="0" ptsTypes="AA">
                                      <p:cBhvr>
                                        <p:cTn id="216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590" y="301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99" name="Group 8"/>
          <p:cNvGrpSpPr>
            <a:grpSpLocks noChangeAspect="1"/>
          </p:cNvGrpSpPr>
          <p:nvPr/>
        </p:nvGrpSpPr>
        <p:grpSpPr bwMode="auto">
          <a:xfrm>
            <a:off x="-357188" y="285750"/>
            <a:ext cx="4984751" cy="6070600"/>
            <a:chOff x="275" y="27"/>
            <a:chExt cx="3140" cy="3824"/>
          </a:xfrm>
        </p:grpSpPr>
        <p:sp>
          <p:nvSpPr>
            <p:cNvPr id="3257" name="Line 9"/>
            <p:cNvSpPr>
              <a:spLocks noChangeShapeType="1"/>
            </p:cNvSpPr>
            <p:nvPr/>
          </p:nvSpPr>
          <p:spPr bwMode="auto">
            <a:xfrm>
              <a:off x="725" y="3726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58" name="Line 10"/>
            <p:cNvSpPr>
              <a:spLocks noChangeShapeType="1"/>
            </p:cNvSpPr>
            <p:nvPr/>
          </p:nvSpPr>
          <p:spPr bwMode="auto">
            <a:xfrm>
              <a:off x="725" y="3591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59" name="Line 11"/>
            <p:cNvSpPr>
              <a:spLocks noChangeShapeType="1"/>
            </p:cNvSpPr>
            <p:nvPr/>
          </p:nvSpPr>
          <p:spPr bwMode="auto">
            <a:xfrm>
              <a:off x="725" y="3457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60" name="Line 12"/>
            <p:cNvSpPr>
              <a:spLocks noChangeShapeType="1"/>
            </p:cNvSpPr>
            <p:nvPr/>
          </p:nvSpPr>
          <p:spPr bwMode="auto">
            <a:xfrm>
              <a:off x="725" y="3322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61" name="Line 13"/>
            <p:cNvSpPr>
              <a:spLocks noChangeShapeType="1"/>
            </p:cNvSpPr>
            <p:nvPr/>
          </p:nvSpPr>
          <p:spPr bwMode="auto">
            <a:xfrm>
              <a:off x="725" y="3187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62" name="Line 14"/>
            <p:cNvSpPr>
              <a:spLocks noChangeShapeType="1"/>
            </p:cNvSpPr>
            <p:nvPr/>
          </p:nvSpPr>
          <p:spPr bwMode="auto">
            <a:xfrm>
              <a:off x="725" y="3052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63" name="Line 15"/>
            <p:cNvSpPr>
              <a:spLocks noChangeShapeType="1"/>
            </p:cNvSpPr>
            <p:nvPr/>
          </p:nvSpPr>
          <p:spPr bwMode="auto">
            <a:xfrm>
              <a:off x="725" y="2918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64" name="Line 16"/>
            <p:cNvSpPr>
              <a:spLocks noChangeShapeType="1"/>
            </p:cNvSpPr>
            <p:nvPr/>
          </p:nvSpPr>
          <p:spPr bwMode="auto">
            <a:xfrm>
              <a:off x="725" y="2783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65" name="Line 17"/>
            <p:cNvSpPr>
              <a:spLocks noChangeShapeType="1"/>
            </p:cNvSpPr>
            <p:nvPr/>
          </p:nvSpPr>
          <p:spPr bwMode="auto">
            <a:xfrm>
              <a:off x="725" y="2648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66" name="Line 18"/>
            <p:cNvSpPr>
              <a:spLocks noChangeShapeType="1"/>
            </p:cNvSpPr>
            <p:nvPr/>
          </p:nvSpPr>
          <p:spPr bwMode="auto">
            <a:xfrm>
              <a:off x="725" y="2648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67" name="Line 19"/>
            <p:cNvSpPr>
              <a:spLocks noChangeShapeType="1"/>
            </p:cNvSpPr>
            <p:nvPr/>
          </p:nvSpPr>
          <p:spPr bwMode="auto">
            <a:xfrm>
              <a:off x="725" y="2513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68" name="Line 20"/>
            <p:cNvSpPr>
              <a:spLocks noChangeShapeType="1"/>
            </p:cNvSpPr>
            <p:nvPr/>
          </p:nvSpPr>
          <p:spPr bwMode="auto">
            <a:xfrm>
              <a:off x="725" y="2379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69" name="Line 21"/>
            <p:cNvSpPr>
              <a:spLocks noChangeShapeType="1"/>
            </p:cNvSpPr>
            <p:nvPr/>
          </p:nvSpPr>
          <p:spPr bwMode="auto">
            <a:xfrm>
              <a:off x="725" y="2244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70" name="Line 22"/>
            <p:cNvSpPr>
              <a:spLocks noChangeShapeType="1"/>
            </p:cNvSpPr>
            <p:nvPr/>
          </p:nvSpPr>
          <p:spPr bwMode="auto">
            <a:xfrm>
              <a:off x="725" y="2109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71" name="Line 23"/>
            <p:cNvSpPr>
              <a:spLocks noChangeShapeType="1"/>
            </p:cNvSpPr>
            <p:nvPr/>
          </p:nvSpPr>
          <p:spPr bwMode="auto">
            <a:xfrm>
              <a:off x="725" y="1974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72" name="Line 24"/>
            <p:cNvSpPr>
              <a:spLocks noChangeShapeType="1"/>
            </p:cNvSpPr>
            <p:nvPr/>
          </p:nvSpPr>
          <p:spPr bwMode="auto">
            <a:xfrm>
              <a:off x="725" y="1839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73" name="Line 25"/>
            <p:cNvSpPr>
              <a:spLocks noChangeShapeType="1"/>
            </p:cNvSpPr>
            <p:nvPr/>
          </p:nvSpPr>
          <p:spPr bwMode="auto">
            <a:xfrm>
              <a:off x="725" y="1705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74" name="Line 26"/>
            <p:cNvSpPr>
              <a:spLocks noChangeShapeType="1"/>
            </p:cNvSpPr>
            <p:nvPr/>
          </p:nvSpPr>
          <p:spPr bwMode="auto">
            <a:xfrm>
              <a:off x="725" y="1570"/>
              <a:ext cx="2684" cy="1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75" name="Line 27"/>
            <p:cNvSpPr>
              <a:spLocks noChangeShapeType="1"/>
            </p:cNvSpPr>
            <p:nvPr/>
          </p:nvSpPr>
          <p:spPr bwMode="auto">
            <a:xfrm>
              <a:off x="720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76" name="Line 28"/>
            <p:cNvSpPr>
              <a:spLocks noChangeShapeType="1"/>
            </p:cNvSpPr>
            <p:nvPr/>
          </p:nvSpPr>
          <p:spPr bwMode="auto">
            <a:xfrm>
              <a:off x="855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77" name="Line 29"/>
            <p:cNvSpPr>
              <a:spLocks noChangeShapeType="1"/>
            </p:cNvSpPr>
            <p:nvPr/>
          </p:nvSpPr>
          <p:spPr bwMode="auto">
            <a:xfrm>
              <a:off x="989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78" name="Line 30"/>
            <p:cNvSpPr>
              <a:spLocks noChangeShapeType="1"/>
            </p:cNvSpPr>
            <p:nvPr/>
          </p:nvSpPr>
          <p:spPr bwMode="auto">
            <a:xfrm>
              <a:off x="1124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79" name="Line 31"/>
            <p:cNvSpPr>
              <a:spLocks noChangeShapeType="1"/>
            </p:cNvSpPr>
            <p:nvPr/>
          </p:nvSpPr>
          <p:spPr bwMode="auto">
            <a:xfrm>
              <a:off x="1259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80" name="Line 32"/>
            <p:cNvSpPr>
              <a:spLocks noChangeShapeType="1"/>
            </p:cNvSpPr>
            <p:nvPr/>
          </p:nvSpPr>
          <p:spPr bwMode="auto">
            <a:xfrm>
              <a:off x="1393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81" name="Line 33"/>
            <p:cNvSpPr>
              <a:spLocks noChangeShapeType="1"/>
            </p:cNvSpPr>
            <p:nvPr/>
          </p:nvSpPr>
          <p:spPr bwMode="auto">
            <a:xfrm>
              <a:off x="1528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82" name="Line 34"/>
            <p:cNvSpPr>
              <a:spLocks noChangeShapeType="1"/>
            </p:cNvSpPr>
            <p:nvPr/>
          </p:nvSpPr>
          <p:spPr bwMode="auto">
            <a:xfrm>
              <a:off x="1663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83" name="Line 35"/>
            <p:cNvSpPr>
              <a:spLocks noChangeShapeType="1"/>
            </p:cNvSpPr>
            <p:nvPr/>
          </p:nvSpPr>
          <p:spPr bwMode="auto">
            <a:xfrm>
              <a:off x="1798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84" name="Line 36"/>
            <p:cNvSpPr>
              <a:spLocks noChangeShapeType="1"/>
            </p:cNvSpPr>
            <p:nvPr/>
          </p:nvSpPr>
          <p:spPr bwMode="auto">
            <a:xfrm>
              <a:off x="1932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85" name="Line 37"/>
            <p:cNvSpPr>
              <a:spLocks noChangeShapeType="1"/>
            </p:cNvSpPr>
            <p:nvPr/>
          </p:nvSpPr>
          <p:spPr bwMode="auto">
            <a:xfrm>
              <a:off x="2067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86" name="Line 38"/>
            <p:cNvSpPr>
              <a:spLocks noChangeShapeType="1"/>
            </p:cNvSpPr>
            <p:nvPr/>
          </p:nvSpPr>
          <p:spPr bwMode="auto">
            <a:xfrm>
              <a:off x="2067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87" name="Line 39"/>
            <p:cNvSpPr>
              <a:spLocks noChangeShapeType="1"/>
            </p:cNvSpPr>
            <p:nvPr/>
          </p:nvSpPr>
          <p:spPr bwMode="auto">
            <a:xfrm>
              <a:off x="2202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88" name="Line 40"/>
            <p:cNvSpPr>
              <a:spLocks noChangeShapeType="1"/>
            </p:cNvSpPr>
            <p:nvPr/>
          </p:nvSpPr>
          <p:spPr bwMode="auto">
            <a:xfrm>
              <a:off x="2336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89" name="Line 41"/>
            <p:cNvSpPr>
              <a:spLocks noChangeShapeType="1"/>
            </p:cNvSpPr>
            <p:nvPr/>
          </p:nvSpPr>
          <p:spPr bwMode="auto">
            <a:xfrm>
              <a:off x="2471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90" name="Line 42"/>
            <p:cNvSpPr>
              <a:spLocks noChangeShapeType="1"/>
            </p:cNvSpPr>
            <p:nvPr/>
          </p:nvSpPr>
          <p:spPr bwMode="auto">
            <a:xfrm>
              <a:off x="2606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91" name="Line 43"/>
            <p:cNvSpPr>
              <a:spLocks noChangeShapeType="1"/>
            </p:cNvSpPr>
            <p:nvPr/>
          </p:nvSpPr>
          <p:spPr bwMode="auto">
            <a:xfrm>
              <a:off x="2740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92" name="Line 44"/>
            <p:cNvSpPr>
              <a:spLocks noChangeShapeType="1"/>
            </p:cNvSpPr>
            <p:nvPr/>
          </p:nvSpPr>
          <p:spPr bwMode="auto">
            <a:xfrm>
              <a:off x="2875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93" name="Line 45"/>
            <p:cNvSpPr>
              <a:spLocks noChangeShapeType="1"/>
            </p:cNvSpPr>
            <p:nvPr/>
          </p:nvSpPr>
          <p:spPr bwMode="auto">
            <a:xfrm>
              <a:off x="3010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94" name="Line 46"/>
            <p:cNvSpPr>
              <a:spLocks noChangeShapeType="1"/>
            </p:cNvSpPr>
            <p:nvPr/>
          </p:nvSpPr>
          <p:spPr bwMode="auto">
            <a:xfrm>
              <a:off x="3145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95" name="Line 47"/>
            <p:cNvSpPr>
              <a:spLocks noChangeShapeType="1"/>
            </p:cNvSpPr>
            <p:nvPr/>
          </p:nvSpPr>
          <p:spPr bwMode="auto">
            <a:xfrm>
              <a:off x="3279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96" name="Line 48"/>
            <p:cNvSpPr>
              <a:spLocks noChangeShapeType="1"/>
            </p:cNvSpPr>
            <p:nvPr/>
          </p:nvSpPr>
          <p:spPr bwMode="auto">
            <a:xfrm>
              <a:off x="3414" y="1445"/>
              <a:ext cx="1" cy="2406"/>
            </a:xfrm>
            <a:prstGeom prst="line">
              <a:avLst/>
            </a:prstGeom>
            <a:noFill/>
            <a:ln w="10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97" name="Line 49"/>
            <p:cNvSpPr>
              <a:spLocks noChangeShapeType="1"/>
            </p:cNvSpPr>
            <p:nvPr/>
          </p:nvSpPr>
          <p:spPr bwMode="auto">
            <a:xfrm>
              <a:off x="725" y="2648"/>
              <a:ext cx="2684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98" name="Freeform 50"/>
            <p:cNvSpPr>
              <a:spLocks/>
            </p:cNvSpPr>
            <p:nvPr/>
          </p:nvSpPr>
          <p:spPr bwMode="auto">
            <a:xfrm>
              <a:off x="3376" y="2614"/>
              <a:ext cx="33" cy="68"/>
            </a:xfrm>
            <a:custGeom>
              <a:avLst/>
              <a:gdLst>
                <a:gd name="T0" fmla="*/ 0 w 33"/>
                <a:gd name="T1" fmla="*/ 0 h 68"/>
                <a:gd name="T2" fmla="*/ 33 w 33"/>
                <a:gd name="T3" fmla="*/ 34 h 68"/>
                <a:gd name="T4" fmla="*/ 0 w 33"/>
                <a:gd name="T5" fmla="*/ 68 h 68"/>
                <a:gd name="T6" fmla="*/ 0 w 33"/>
                <a:gd name="T7" fmla="*/ 0 h 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3"/>
                <a:gd name="T13" fmla="*/ 0 h 68"/>
                <a:gd name="T14" fmla="*/ 33 w 33"/>
                <a:gd name="T15" fmla="*/ 68 h 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3" h="68">
                  <a:moveTo>
                    <a:pt x="0" y="0"/>
                  </a:moveTo>
                  <a:lnTo>
                    <a:pt x="33" y="34"/>
                  </a:lnTo>
                  <a:lnTo>
                    <a:pt x="0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3299" name="Line 51"/>
            <p:cNvSpPr>
              <a:spLocks noChangeShapeType="1"/>
            </p:cNvSpPr>
            <p:nvPr/>
          </p:nvSpPr>
          <p:spPr bwMode="auto">
            <a:xfrm>
              <a:off x="720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300" name="Line 52"/>
            <p:cNvSpPr>
              <a:spLocks noChangeShapeType="1"/>
            </p:cNvSpPr>
            <p:nvPr/>
          </p:nvSpPr>
          <p:spPr bwMode="auto">
            <a:xfrm>
              <a:off x="855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301" name="Line 53"/>
            <p:cNvSpPr>
              <a:spLocks noChangeShapeType="1"/>
            </p:cNvSpPr>
            <p:nvPr/>
          </p:nvSpPr>
          <p:spPr bwMode="auto">
            <a:xfrm>
              <a:off x="989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302" name="Line 54"/>
            <p:cNvSpPr>
              <a:spLocks noChangeShapeType="1"/>
            </p:cNvSpPr>
            <p:nvPr/>
          </p:nvSpPr>
          <p:spPr bwMode="auto">
            <a:xfrm>
              <a:off x="1124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303" name="Line 55"/>
            <p:cNvSpPr>
              <a:spLocks noChangeShapeType="1"/>
            </p:cNvSpPr>
            <p:nvPr/>
          </p:nvSpPr>
          <p:spPr bwMode="auto">
            <a:xfrm>
              <a:off x="1259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304" name="Line 56"/>
            <p:cNvSpPr>
              <a:spLocks noChangeShapeType="1"/>
            </p:cNvSpPr>
            <p:nvPr/>
          </p:nvSpPr>
          <p:spPr bwMode="auto">
            <a:xfrm>
              <a:off x="1393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305" name="Line 57"/>
            <p:cNvSpPr>
              <a:spLocks noChangeShapeType="1"/>
            </p:cNvSpPr>
            <p:nvPr/>
          </p:nvSpPr>
          <p:spPr bwMode="auto">
            <a:xfrm>
              <a:off x="1528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306" name="Line 58"/>
            <p:cNvSpPr>
              <a:spLocks noChangeShapeType="1"/>
            </p:cNvSpPr>
            <p:nvPr/>
          </p:nvSpPr>
          <p:spPr bwMode="auto">
            <a:xfrm>
              <a:off x="1663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307" name="Line 59"/>
            <p:cNvSpPr>
              <a:spLocks noChangeShapeType="1"/>
            </p:cNvSpPr>
            <p:nvPr/>
          </p:nvSpPr>
          <p:spPr bwMode="auto">
            <a:xfrm>
              <a:off x="1798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308" name="Line 60"/>
            <p:cNvSpPr>
              <a:spLocks noChangeShapeType="1"/>
            </p:cNvSpPr>
            <p:nvPr/>
          </p:nvSpPr>
          <p:spPr bwMode="auto">
            <a:xfrm>
              <a:off x="1932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309" name="Line 61"/>
            <p:cNvSpPr>
              <a:spLocks noChangeShapeType="1"/>
            </p:cNvSpPr>
            <p:nvPr/>
          </p:nvSpPr>
          <p:spPr bwMode="auto">
            <a:xfrm>
              <a:off x="2067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310" name="Line 62"/>
            <p:cNvSpPr>
              <a:spLocks noChangeShapeType="1"/>
            </p:cNvSpPr>
            <p:nvPr/>
          </p:nvSpPr>
          <p:spPr bwMode="auto">
            <a:xfrm>
              <a:off x="2202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311" name="Line 63"/>
            <p:cNvSpPr>
              <a:spLocks noChangeShapeType="1"/>
            </p:cNvSpPr>
            <p:nvPr/>
          </p:nvSpPr>
          <p:spPr bwMode="auto">
            <a:xfrm>
              <a:off x="2336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312" name="Line 64"/>
            <p:cNvSpPr>
              <a:spLocks noChangeShapeType="1"/>
            </p:cNvSpPr>
            <p:nvPr/>
          </p:nvSpPr>
          <p:spPr bwMode="auto">
            <a:xfrm>
              <a:off x="2471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313" name="Line 65"/>
            <p:cNvSpPr>
              <a:spLocks noChangeShapeType="1"/>
            </p:cNvSpPr>
            <p:nvPr/>
          </p:nvSpPr>
          <p:spPr bwMode="auto">
            <a:xfrm>
              <a:off x="2606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314" name="Line 66"/>
            <p:cNvSpPr>
              <a:spLocks noChangeShapeType="1"/>
            </p:cNvSpPr>
            <p:nvPr/>
          </p:nvSpPr>
          <p:spPr bwMode="auto">
            <a:xfrm>
              <a:off x="2740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315" name="Line 67"/>
            <p:cNvSpPr>
              <a:spLocks noChangeShapeType="1"/>
            </p:cNvSpPr>
            <p:nvPr/>
          </p:nvSpPr>
          <p:spPr bwMode="auto">
            <a:xfrm>
              <a:off x="2875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316" name="Line 68"/>
            <p:cNvSpPr>
              <a:spLocks noChangeShapeType="1"/>
            </p:cNvSpPr>
            <p:nvPr/>
          </p:nvSpPr>
          <p:spPr bwMode="auto">
            <a:xfrm>
              <a:off x="3010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317" name="Line 69"/>
            <p:cNvSpPr>
              <a:spLocks noChangeShapeType="1"/>
            </p:cNvSpPr>
            <p:nvPr/>
          </p:nvSpPr>
          <p:spPr bwMode="auto">
            <a:xfrm>
              <a:off x="3145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318" name="Line 70"/>
            <p:cNvSpPr>
              <a:spLocks noChangeShapeType="1"/>
            </p:cNvSpPr>
            <p:nvPr/>
          </p:nvSpPr>
          <p:spPr bwMode="auto">
            <a:xfrm>
              <a:off x="3279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319" name="Line 71"/>
            <p:cNvSpPr>
              <a:spLocks noChangeShapeType="1"/>
            </p:cNvSpPr>
            <p:nvPr/>
          </p:nvSpPr>
          <p:spPr bwMode="auto">
            <a:xfrm>
              <a:off x="3414" y="2624"/>
              <a:ext cx="1" cy="53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320" name="Line 72"/>
            <p:cNvSpPr>
              <a:spLocks noChangeShapeType="1"/>
            </p:cNvSpPr>
            <p:nvPr/>
          </p:nvSpPr>
          <p:spPr bwMode="auto">
            <a:xfrm flipV="1">
              <a:off x="2067" y="1445"/>
              <a:ext cx="1" cy="2406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321" name="Freeform 73"/>
            <p:cNvSpPr>
              <a:spLocks/>
            </p:cNvSpPr>
            <p:nvPr/>
          </p:nvSpPr>
          <p:spPr bwMode="auto">
            <a:xfrm>
              <a:off x="2033" y="1445"/>
              <a:ext cx="68" cy="34"/>
            </a:xfrm>
            <a:custGeom>
              <a:avLst/>
              <a:gdLst>
                <a:gd name="T0" fmla="*/ 68 w 68"/>
                <a:gd name="T1" fmla="*/ 34 h 34"/>
                <a:gd name="T2" fmla="*/ 34 w 68"/>
                <a:gd name="T3" fmla="*/ 0 h 34"/>
                <a:gd name="T4" fmla="*/ 0 w 68"/>
                <a:gd name="T5" fmla="*/ 34 h 34"/>
                <a:gd name="T6" fmla="*/ 68 w 68"/>
                <a:gd name="T7" fmla="*/ 34 h 3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8"/>
                <a:gd name="T13" fmla="*/ 0 h 34"/>
                <a:gd name="T14" fmla="*/ 68 w 68"/>
                <a:gd name="T15" fmla="*/ 34 h 3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8" h="34">
                  <a:moveTo>
                    <a:pt x="68" y="34"/>
                  </a:moveTo>
                  <a:lnTo>
                    <a:pt x="34" y="0"/>
                  </a:lnTo>
                  <a:lnTo>
                    <a:pt x="0" y="34"/>
                  </a:lnTo>
                  <a:lnTo>
                    <a:pt x="68" y="34"/>
                  </a:lnTo>
                  <a:close/>
                </a:path>
              </a:pathLst>
            </a:custGeom>
            <a:solidFill>
              <a:srgbClr val="000000"/>
            </a:solidFill>
            <a:ln w="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3322" name="Line 74"/>
            <p:cNvSpPr>
              <a:spLocks noChangeShapeType="1"/>
            </p:cNvSpPr>
            <p:nvPr/>
          </p:nvSpPr>
          <p:spPr bwMode="auto">
            <a:xfrm>
              <a:off x="2043" y="3726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323" name="Line 75"/>
            <p:cNvSpPr>
              <a:spLocks noChangeShapeType="1"/>
            </p:cNvSpPr>
            <p:nvPr/>
          </p:nvSpPr>
          <p:spPr bwMode="auto">
            <a:xfrm>
              <a:off x="2043" y="3591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324" name="Line 76"/>
            <p:cNvSpPr>
              <a:spLocks noChangeShapeType="1"/>
            </p:cNvSpPr>
            <p:nvPr/>
          </p:nvSpPr>
          <p:spPr bwMode="auto">
            <a:xfrm>
              <a:off x="2043" y="3457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325" name="Line 77"/>
            <p:cNvSpPr>
              <a:spLocks noChangeShapeType="1"/>
            </p:cNvSpPr>
            <p:nvPr/>
          </p:nvSpPr>
          <p:spPr bwMode="auto">
            <a:xfrm>
              <a:off x="2043" y="3322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326" name="Line 78"/>
            <p:cNvSpPr>
              <a:spLocks noChangeShapeType="1"/>
            </p:cNvSpPr>
            <p:nvPr/>
          </p:nvSpPr>
          <p:spPr bwMode="auto">
            <a:xfrm>
              <a:off x="2043" y="3187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327" name="Line 79"/>
            <p:cNvSpPr>
              <a:spLocks noChangeShapeType="1"/>
            </p:cNvSpPr>
            <p:nvPr/>
          </p:nvSpPr>
          <p:spPr bwMode="auto">
            <a:xfrm>
              <a:off x="2043" y="3052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328" name="Line 80"/>
            <p:cNvSpPr>
              <a:spLocks noChangeShapeType="1"/>
            </p:cNvSpPr>
            <p:nvPr/>
          </p:nvSpPr>
          <p:spPr bwMode="auto">
            <a:xfrm>
              <a:off x="2043" y="2918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329" name="Line 81"/>
            <p:cNvSpPr>
              <a:spLocks noChangeShapeType="1"/>
            </p:cNvSpPr>
            <p:nvPr/>
          </p:nvSpPr>
          <p:spPr bwMode="auto">
            <a:xfrm>
              <a:off x="2043" y="2783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330" name="Line 82"/>
            <p:cNvSpPr>
              <a:spLocks noChangeShapeType="1"/>
            </p:cNvSpPr>
            <p:nvPr/>
          </p:nvSpPr>
          <p:spPr bwMode="auto">
            <a:xfrm>
              <a:off x="2043" y="2648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331" name="Line 83"/>
            <p:cNvSpPr>
              <a:spLocks noChangeShapeType="1"/>
            </p:cNvSpPr>
            <p:nvPr/>
          </p:nvSpPr>
          <p:spPr bwMode="auto">
            <a:xfrm>
              <a:off x="2043" y="2513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332" name="Line 84"/>
            <p:cNvSpPr>
              <a:spLocks noChangeShapeType="1"/>
            </p:cNvSpPr>
            <p:nvPr/>
          </p:nvSpPr>
          <p:spPr bwMode="auto">
            <a:xfrm>
              <a:off x="2043" y="2379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333" name="Line 85"/>
            <p:cNvSpPr>
              <a:spLocks noChangeShapeType="1"/>
            </p:cNvSpPr>
            <p:nvPr/>
          </p:nvSpPr>
          <p:spPr bwMode="auto">
            <a:xfrm>
              <a:off x="2043" y="2244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334" name="Line 86"/>
            <p:cNvSpPr>
              <a:spLocks noChangeShapeType="1"/>
            </p:cNvSpPr>
            <p:nvPr/>
          </p:nvSpPr>
          <p:spPr bwMode="auto">
            <a:xfrm>
              <a:off x="2043" y="2109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335" name="Line 87"/>
            <p:cNvSpPr>
              <a:spLocks noChangeShapeType="1"/>
            </p:cNvSpPr>
            <p:nvPr/>
          </p:nvSpPr>
          <p:spPr bwMode="auto">
            <a:xfrm>
              <a:off x="2043" y="1974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336" name="Line 88"/>
            <p:cNvSpPr>
              <a:spLocks noChangeShapeType="1"/>
            </p:cNvSpPr>
            <p:nvPr/>
          </p:nvSpPr>
          <p:spPr bwMode="auto">
            <a:xfrm>
              <a:off x="2043" y="1839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337" name="Line 89"/>
            <p:cNvSpPr>
              <a:spLocks noChangeShapeType="1"/>
            </p:cNvSpPr>
            <p:nvPr/>
          </p:nvSpPr>
          <p:spPr bwMode="auto">
            <a:xfrm>
              <a:off x="2043" y="1705"/>
              <a:ext cx="53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338" name="Line 90"/>
            <p:cNvSpPr>
              <a:spLocks noChangeShapeType="1"/>
            </p:cNvSpPr>
            <p:nvPr/>
          </p:nvSpPr>
          <p:spPr bwMode="auto">
            <a:xfrm>
              <a:off x="275" y="27"/>
              <a:ext cx="11" cy="1"/>
            </a:xfrm>
            <a:prstGeom prst="line">
              <a:avLst/>
            </a:prstGeom>
            <a:noFill/>
            <a:ln w="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310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l" eaLnBrk="1" hangingPunct="1"/>
            <a:r>
              <a:rPr lang="en-CA" dirty="0">
                <a:solidFill>
                  <a:srgbClr val="7B9899"/>
                </a:solidFill>
              </a:rPr>
              <a:t>II) What is a Line Made of?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285750" y="836712"/>
            <a:ext cx="7772400" cy="1071562"/>
          </a:xfrm>
        </p:spPr>
        <p:txBody>
          <a:bodyPr/>
          <a:lstStyle/>
          <a:p>
            <a:pPr eaLnBrk="1" hangingPunct="1"/>
            <a:r>
              <a:rPr lang="en-CA" dirty="0"/>
              <a:t>A line is actually made of many points </a:t>
            </a:r>
            <a:br>
              <a:rPr lang="en-CA" dirty="0"/>
            </a:br>
            <a:r>
              <a:rPr lang="en-CA" dirty="0"/>
              <a:t>(dots) that satisfy the equation.</a:t>
            </a: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5429250" y="3214688"/>
          <a:ext cx="1751013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9" name="Equation" r:id="rId4" imgW="622030" imgH="203112" progId="Equation.DSMT4">
                  <p:embed/>
                </p:oleObj>
              </mc:Choice>
              <mc:Fallback>
                <p:oleObj name="Equation" r:id="rId4" imgW="622030" imgH="203112" progId="Equation.DSMT4">
                  <p:embed/>
                  <p:pic>
                    <p:nvPicPr>
                      <p:cNvPr id="307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0" y="3214688"/>
                        <a:ext cx="1751013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" name="Object 5"/>
          <p:cNvGraphicFramePr>
            <a:graphicFrameLocks noChangeAspect="1"/>
          </p:cNvGraphicFramePr>
          <p:nvPr/>
        </p:nvGraphicFramePr>
        <p:xfrm>
          <a:off x="7215188" y="785813"/>
          <a:ext cx="1600200" cy="579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0" name="Equation" r:id="rId6" imgW="838200" imgH="3035300" progId="Equation.DSMT4">
                  <p:embed/>
                </p:oleObj>
              </mc:Choice>
              <mc:Fallback>
                <p:oleObj name="Equation" r:id="rId6" imgW="838200" imgH="3035300" progId="Equation.DSMT4">
                  <p:embed/>
                  <p:pic>
                    <p:nvPicPr>
                      <p:cNvPr id="8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5188" y="785813"/>
                        <a:ext cx="1600200" cy="5792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" name="Object 6"/>
          <p:cNvGraphicFramePr>
            <a:graphicFrameLocks noChangeAspect="1"/>
          </p:cNvGraphicFramePr>
          <p:nvPr/>
        </p:nvGraphicFramePr>
        <p:xfrm>
          <a:off x="8261350" y="1428750"/>
          <a:ext cx="354013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1" name="Equation" r:id="rId8" imgW="190335" imgH="164957" progId="Equation.DSMT4">
                  <p:embed/>
                </p:oleObj>
              </mc:Choice>
              <mc:Fallback>
                <p:oleObj name="Equation" r:id="rId8" imgW="190335" imgH="164957" progId="Equation.DSMT4">
                  <p:embed/>
                  <p:pic>
                    <p:nvPicPr>
                      <p:cNvPr id="89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61350" y="1428750"/>
                        <a:ext cx="354013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5" name="Object 7"/>
          <p:cNvGraphicFramePr>
            <a:graphicFrameLocks noChangeAspect="1"/>
          </p:cNvGraphicFramePr>
          <p:nvPr/>
        </p:nvGraphicFramePr>
        <p:xfrm>
          <a:off x="8258175" y="1895475"/>
          <a:ext cx="355600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2" name="Equation" r:id="rId10" imgW="190335" imgH="177646" progId="Equation.DSMT4">
                  <p:embed/>
                </p:oleObj>
              </mc:Choice>
              <mc:Fallback>
                <p:oleObj name="Equation" r:id="rId10" imgW="190335" imgH="177646" progId="Equation.DSMT4">
                  <p:embed/>
                  <p:pic>
                    <p:nvPicPr>
                      <p:cNvPr id="1741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58175" y="1895475"/>
                        <a:ext cx="355600" cy="331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6" name="Object 8"/>
          <p:cNvGraphicFramePr>
            <a:graphicFrameLocks noChangeAspect="1"/>
          </p:cNvGraphicFramePr>
          <p:nvPr/>
        </p:nvGraphicFramePr>
        <p:xfrm>
          <a:off x="8329613" y="2346325"/>
          <a:ext cx="212725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3" name="Equation" r:id="rId12" imgW="114102" imgH="177492" progId="Equation.DSMT4">
                  <p:embed/>
                </p:oleObj>
              </mc:Choice>
              <mc:Fallback>
                <p:oleObj name="Equation" r:id="rId12" imgW="114102" imgH="177492" progId="Equation.DSMT4">
                  <p:embed/>
                  <p:pic>
                    <p:nvPicPr>
                      <p:cNvPr id="1741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29613" y="2346325"/>
                        <a:ext cx="212725" cy="331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7" name="Object 9"/>
          <p:cNvGraphicFramePr>
            <a:graphicFrameLocks noChangeAspect="1"/>
          </p:cNvGraphicFramePr>
          <p:nvPr/>
        </p:nvGraphicFramePr>
        <p:xfrm>
          <a:off x="8280400" y="2824163"/>
          <a:ext cx="236538" cy="33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" name="Equation" r:id="rId14" imgW="126725" imgH="177415" progId="Equation.DSMT4">
                  <p:embed/>
                </p:oleObj>
              </mc:Choice>
              <mc:Fallback>
                <p:oleObj name="Equation" r:id="rId14" imgW="126725" imgH="177415" progId="Equation.DSMT4">
                  <p:embed/>
                  <p:pic>
                    <p:nvPicPr>
                      <p:cNvPr id="1741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0400" y="2824163"/>
                        <a:ext cx="236538" cy="331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8" name="Object 10"/>
          <p:cNvGraphicFramePr>
            <a:graphicFrameLocks noChangeAspect="1"/>
          </p:cNvGraphicFramePr>
          <p:nvPr/>
        </p:nvGraphicFramePr>
        <p:xfrm>
          <a:off x="8280400" y="3335338"/>
          <a:ext cx="236538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5" name="Equation" r:id="rId16" imgW="126780" imgH="164814" progId="Equation.DSMT4">
                  <p:embed/>
                </p:oleObj>
              </mc:Choice>
              <mc:Fallback>
                <p:oleObj name="Equation" r:id="rId16" imgW="126780" imgH="164814" progId="Equation.DSMT4">
                  <p:embed/>
                  <p:pic>
                    <p:nvPicPr>
                      <p:cNvPr id="1741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0400" y="3335338"/>
                        <a:ext cx="236538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9" name="Object 11"/>
          <p:cNvGraphicFramePr>
            <a:graphicFrameLocks noChangeAspect="1"/>
          </p:cNvGraphicFramePr>
          <p:nvPr/>
        </p:nvGraphicFramePr>
        <p:xfrm>
          <a:off x="8280400" y="3786188"/>
          <a:ext cx="236538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6" name="Equation" r:id="rId18" imgW="126780" imgH="164814" progId="Equation.DSMT4">
                  <p:embed/>
                </p:oleObj>
              </mc:Choice>
              <mc:Fallback>
                <p:oleObj name="Equation" r:id="rId18" imgW="126780" imgH="164814" progId="Equation.DSMT4">
                  <p:embed/>
                  <p:pic>
                    <p:nvPicPr>
                      <p:cNvPr id="1741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0400" y="3786188"/>
                        <a:ext cx="236538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0" name="Object 12"/>
          <p:cNvGraphicFramePr>
            <a:graphicFrameLocks noChangeAspect="1"/>
          </p:cNvGraphicFramePr>
          <p:nvPr/>
        </p:nvGraphicFramePr>
        <p:xfrm>
          <a:off x="8280400" y="4252913"/>
          <a:ext cx="236538" cy="33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7" name="Equation" r:id="rId20" imgW="126725" imgH="177415" progId="Equation.DSMT4">
                  <p:embed/>
                </p:oleObj>
              </mc:Choice>
              <mc:Fallback>
                <p:oleObj name="Equation" r:id="rId20" imgW="126725" imgH="177415" progId="Equation.DSMT4">
                  <p:embed/>
                  <p:pic>
                    <p:nvPicPr>
                      <p:cNvPr id="1742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0400" y="4252913"/>
                        <a:ext cx="236538" cy="331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1" name="Object 13"/>
          <p:cNvGraphicFramePr>
            <a:graphicFrameLocks noChangeAspect="1"/>
          </p:cNvGraphicFramePr>
          <p:nvPr/>
        </p:nvGraphicFramePr>
        <p:xfrm>
          <a:off x="8197850" y="4714875"/>
          <a:ext cx="401638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8" name="Equation" r:id="rId22" imgW="215619" imgH="164885" progId="Equation.DSMT4">
                  <p:embed/>
                </p:oleObj>
              </mc:Choice>
              <mc:Fallback>
                <p:oleObj name="Equation" r:id="rId22" imgW="215619" imgH="164885" progId="Equation.DSMT4">
                  <p:embed/>
                  <p:pic>
                    <p:nvPicPr>
                      <p:cNvPr id="1742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7850" y="4714875"/>
                        <a:ext cx="401638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2" name="Object 14"/>
          <p:cNvGraphicFramePr>
            <a:graphicFrameLocks noChangeAspect="1"/>
          </p:cNvGraphicFramePr>
          <p:nvPr/>
        </p:nvGraphicFramePr>
        <p:xfrm>
          <a:off x="8197850" y="5192713"/>
          <a:ext cx="401638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9" name="Equation" r:id="rId24" imgW="215619" imgH="164885" progId="Equation.DSMT4">
                  <p:embed/>
                </p:oleObj>
              </mc:Choice>
              <mc:Fallback>
                <p:oleObj name="Equation" r:id="rId24" imgW="215619" imgH="164885" progId="Equation.DSMT4">
                  <p:embed/>
                  <p:pic>
                    <p:nvPicPr>
                      <p:cNvPr id="1742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7850" y="5192713"/>
                        <a:ext cx="401638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3" name="Object 15"/>
          <p:cNvGraphicFramePr>
            <a:graphicFrameLocks noChangeAspect="1"/>
          </p:cNvGraphicFramePr>
          <p:nvPr/>
        </p:nvGraphicFramePr>
        <p:xfrm>
          <a:off x="8197850" y="5681663"/>
          <a:ext cx="401638" cy="33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0" name="Equation" r:id="rId26" imgW="215619" imgH="177569" progId="Equation.DSMT4">
                  <p:embed/>
                </p:oleObj>
              </mc:Choice>
              <mc:Fallback>
                <p:oleObj name="Equation" r:id="rId26" imgW="215619" imgH="177569" progId="Equation.DSMT4">
                  <p:embed/>
                  <p:pic>
                    <p:nvPicPr>
                      <p:cNvPr id="1742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7850" y="5681663"/>
                        <a:ext cx="401638" cy="331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4" name="Object 16"/>
          <p:cNvGraphicFramePr>
            <a:graphicFrameLocks noChangeAspect="1"/>
          </p:cNvGraphicFramePr>
          <p:nvPr/>
        </p:nvGraphicFramePr>
        <p:xfrm>
          <a:off x="8197850" y="6110288"/>
          <a:ext cx="401638" cy="33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1" name="Equation" r:id="rId28" imgW="215619" imgH="177569" progId="Equation.DSMT4">
                  <p:embed/>
                </p:oleObj>
              </mc:Choice>
              <mc:Fallback>
                <p:oleObj name="Equation" r:id="rId28" imgW="215619" imgH="177569" progId="Equation.DSMT4">
                  <p:embed/>
                  <p:pic>
                    <p:nvPicPr>
                      <p:cNvPr id="1742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7850" y="6110288"/>
                        <a:ext cx="401638" cy="331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0" name="Oval 99"/>
          <p:cNvSpPr/>
          <p:nvPr/>
        </p:nvSpPr>
        <p:spPr>
          <a:xfrm>
            <a:off x="1166813" y="2713038"/>
            <a:ext cx="71437" cy="7143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02" name="Oval 101"/>
          <p:cNvSpPr/>
          <p:nvPr/>
        </p:nvSpPr>
        <p:spPr>
          <a:xfrm>
            <a:off x="1595438" y="3136900"/>
            <a:ext cx="71437" cy="7143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03" name="Oval 102"/>
          <p:cNvSpPr/>
          <p:nvPr/>
        </p:nvSpPr>
        <p:spPr>
          <a:xfrm>
            <a:off x="2024063" y="3554413"/>
            <a:ext cx="71437" cy="7143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04" name="Oval 103"/>
          <p:cNvSpPr/>
          <p:nvPr/>
        </p:nvSpPr>
        <p:spPr>
          <a:xfrm>
            <a:off x="2452688" y="3983038"/>
            <a:ext cx="71437" cy="7143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05" name="Oval 104"/>
          <p:cNvSpPr/>
          <p:nvPr/>
        </p:nvSpPr>
        <p:spPr>
          <a:xfrm>
            <a:off x="2881313" y="4411663"/>
            <a:ext cx="71437" cy="7143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06" name="Oval 105"/>
          <p:cNvSpPr/>
          <p:nvPr/>
        </p:nvSpPr>
        <p:spPr>
          <a:xfrm>
            <a:off x="3309938" y="4851400"/>
            <a:ext cx="71437" cy="7143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07" name="Oval 106"/>
          <p:cNvSpPr/>
          <p:nvPr/>
        </p:nvSpPr>
        <p:spPr>
          <a:xfrm>
            <a:off x="3738563" y="5280025"/>
            <a:ext cx="71437" cy="7143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08" name="Oval 107"/>
          <p:cNvSpPr/>
          <p:nvPr/>
        </p:nvSpPr>
        <p:spPr>
          <a:xfrm>
            <a:off x="4168775" y="5699125"/>
            <a:ext cx="71438" cy="7143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09" name="Oval 108"/>
          <p:cNvSpPr/>
          <p:nvPr/>
        </p:nvSpPr>
        <p:spPr>
          <a:xfrm>
            <a:off x="4597400" y="6116638"/>
            <a:ext cx="71438" cy="7143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10" name="Content Placeholder 2"/>
          <p:cNvSpPr txBox="1">
            <a:spLocks/>
          </p:cNvSpPr>
          <p:nvPr/>
        </p:nvSpPr>
        <p:spPr bwMode="auto">
          <a:xfrm>
            <a:off x="285750" y="1565349"/>
            <a:ext cx="7772400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en-CA" sz="2700" dirty="0">
                <a:latin typeface="+mn-lt"/>
              </a:rPr>
              <a:t>If you zoom into a graph, you see a lot </a:t>
            </a:r>
            <a:br>
              <a:rPr lang="en-CA" sz="2700" dirty="0">
                <a:latin typeface="+mn-lt"/>
              </a:rPr>
            </a:br>
            <a:r>
              <a:rPr lang="en-CA" sz="2700" dirty="0">
                <a:latin typeface="+mn-lt"/>
              </a:rPr>
              <a:t>of tiny points that “line up” together </a:t>
            </a:r>
          </a:p>
        </p:txBody>
      </p:sp>
      <p:sp>
        <p:nvSpPr>
          <p:cNvPr id="245" name="Rectangle 244"/>
          <p:cNvSpPr/>
          <p:nvPr/>
        </p:nvSpPr>
        <p:spPr>
          <a:xfrm>
            <a:off x="2190750" y="3867150"/>
            <a:ext cx="1047750" cy="69532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3" name="Group 88"/>
          <p:cNvGrpSpPr>
            <a:grpSpLocks noChangeAspect="1"/>
          </p:cNvGrpSpPr>
          <p:nvPr/>
        </p:nvGrpSpPr>
        <p:grpSpPr bwMode="auto">
          <a:xfrm>
            <a:off x="381000" y="2457450"/>
            <a:ext cx="4286250" cy="4019550"/>
            <a:chOff x="-192" y="543"/>
            <a:chExt cx="6144" cy="3234"/>
          </a:xfrm>
        </p:grpSpPr>
        <p:sp>
          <p:nvSpPr>
            <p:cNvPr id="3192" name="AutoShape 87"/>
            <p:cNvSpPr>
              <a:spLocks noChangeAspect="1" noChangeArrowheads="1" noTextEdit="1"/>
            </p:cNvSpPr>
            <p:nvPr/>
          </p:nvSpPr>
          <p:spPr bwMode="auto">
            <a:xfrm>
              <a:off x="-192" y="549"/>
              <a:ext cx="6144" cy="3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93" name="Rectangle 89"/>
            <p:cNvSpPr>
              <a:spLocks noChangeArrowheads="1"/>
            </p:cNvSpPr>
            <p:nvPr/>
          </p:nvSpPr>
          <p:spPr bwMode="auto">
            <a:xfrm>
              <a:off x="-186" y="555"/>
              <a:ext cx="6132" cy="3210"/>
            </a:xfrm>
            <a:prstGeom prst="rect">
              <a:avLst/>
            </a:prstGeom>
            <a:solidFill>
              <a:srgbClr val="FFFFFF"/>
            </a:solidFill>
            <a:ln w="6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3194" name="Line 90"/>
            <p:cNvSpPr>
              <a:spLocks noChangeShapeType="1"/>
            </p:cNvSpPr>
            <p:nvPr/>
          </p:nvSpPr>
          <p:spPr bwMode="auto">
            <a:xfrm flipV="1">
              <a:off x="-42" y="555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95" name="Line 91"/>
            <p:cNvSpPr>
              <a:spLocks noChangeShapeType="1"/>
            </p:cNvSpPr>
            <p:nvPr/>
          </p:nvSpPr>
          <p:spPr bwMode="auto">
            <a:xfrm flipV="1">
              <a:off x="-36" y="555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96" name="Line 92"/>
            <p:cNvSpPr>
              <a:spLocks noChangeShapeType="1"/>
            </p:cNvSpPr>
            <p:nvPr/>
          </p:nvSpPr>
          <p:spPr bwMode="auto">
            <a:xfrm flipV="1">
              <a:off x="690" y="555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97" name="Line 93"/>
            <p:cNvSpPr>
              <a:spLocks noChangeShapeType="1"/>
            </p:cNvSpPr>
            <p:nvPr/>
          </p:nvSpPr>
          <p:spPr bwMode="auto">
            <a:xfrm flipV="1">
              <a:off x="696" y="555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98" name="Line 94"/>
            <p:cNvSpPr>
              <a:spLocks noChangeShapeType="1"/>
            </p:cNvSpPr>
            <p:nvPr/>
          </p:nvSpPr>
          <p:spPr bwMode="auto">
            <a:xfrm flipV="1">
              <a:off x="2148" y="555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99" name="Line 95"/>
            <p:cNvSpPr>
              <a:spLocks noChangeShapeType="1"/>
            </p:cNvSpPr>
            <p:nvPr/>
          </p:nvSpPr>
          <p:spPr bwMode="auto">
            <a:xfrm flipV="1">
              <a:off x="2154" y="555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00" name="Line 96"/>
            <p:cNvSpPr>
              <a:spLocks noChangeShapeType="1"/>
            </p:cNvSpPr>
            <p:nvPr/>
          </p:nvSpPr>
          <p:spPr bwMode="auto">
            <a:xfrm flipV="1">
              <a:off x="2874" y="555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01" name="Line 97"/>
            <p:cNvSpPr>
              <a:spLocks noChangeShapeType="1"/>
            </p:cNvSpPr>
            <p:nvPr/>
          </p:nvSpPr>
          <p:spPr bwMode="auto">
            <a:xfrm flipV="1">
              <a:off x="2880" y="555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02" name="Line 98"/>
            <p:cNvSpPr>
              <a:spLocks noChangeShapeType="1"/>
            </p:cNvSpPr>
            <p:nvPr/>
          </p:nvSpPr>
          <p:spPr bwMode="auto">
            <a:xfrm flipV="1">
              <a:off x="3600" y="555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03" name="Line 99"/>
            <p:cNvSpPr>
              <a:spLocks noChangeShapeType="1"/>
            </p:cNvSpPr>
            <p:nvPr/>
          </p:nvSpPr>
          <p:spPr bwMode="auto">
            <a:xfrm flipV="1">
              <a:off x="3606" y="555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04" name="Line 100"/>
            <p:cNvSpPr>
              <a:spLocks noChangeShapeType="1"/>
            </p:cNvSpPr>
            <p:nvPr/>
          </p:nvSpPr>
          <p:spPr bwMode="auto">
            <a:xfrm flipV="1">
              <a:off x="4332" y="555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05" name="Line 101"/>
            <p:cNvSpPr>
              <a:spLocks noChangeShapeType="1"/>
            </p:cNvSpPr>
            <p:nvPr/>
          </p:nvSpPr>
          <p:spPr bwMode="auto">
            <a:xfrm flipV="1">
              <a:off x="4338" y="555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06" name="Line 102"/>
            <p:cNvSpPr>
              <a:spLocks noChangeShapeType="1"/>
            </p:cNvSpPr>
            <p:nvPr/>
          </p:nvSpPr>
          <p:spPr bwMode="auto">
            <a:xfrm flipV="1">
              <a:off x="5058" y="555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07" name="Line 103"/>
            <p:cNvSpPr>
              <a:spLocks noChangeShapeType="1"/>
            </p:cNvSpPr>
            <p:nvPr/>
          </p:nvSpPr>
          <p:spPr bwMode="auto">
            <a:xfrm flipV="1">
              <a:off x="5064" y="555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08" name="Line 104"/>
            <p:cNvSpPr>
              <a:spLocks noChangeShapeType="1"/>
            </p:cNvSpPr>
            <p:nvPr/>
          </p:nvSpPr>
          <p:spPr bwMode="auto">
            <a:xfrm flipV="1">
              <a:off x="5790" y="555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09" name="Line 105"/>
            <p:cNvSpPr>
              <a:spLocks noChangeShapeType="1"/>
            </p:cNvSpPr>
            <p:nvPr/>
          </p:nvSpPr>
          <p:spPr bwMode="auto">
            <a:xfrm flipV="1">
              <a:off x="5796" y="555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10" name="Line 106"/>
            <p:cNvSpPr>
              <a:spLocks noChangeShapeType="1"/>
            </p:cNvSpPr>
            <p:nvPr/>
          </p:nvSpPr>
          <p:spPr bwMode="auto">
            <a:xfrm>
              <a:off x="-180" y="3675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11" name="Line 107"/>
            <p:cNvSpPr>
              <a:spLocks noChangeShapeType="1"/>
            </p:cNvSpPr>
            <p:nvPr/>
          </p:nvSpPr>
          <p:spPr bwMode="auto">
            <a:xfrm>
              <a:off x="-180" y="3681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12" name="Line 108"/>
            <p:cNvSpPr>
              <a:spLocks noChangeShapeType="1"/>
            </p:cNvSpPr>
            <p:nvPr/>
          </p:nvSpPr>
          <p:spPr bwMode="auto">
            <a:xfrm>
              <a:off x="-180" y="3297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13" name="Line 109"/>
            <p:cNvSpPr>
              <a:spLocks noChangeShapeType="1"/>
            </p:cNvSpPr>
            <p:nvPr/>
          </p:nvSpPr>
          <p:spPr bwMode="auto">
            <a:xfrm>
              <a:off x="-180" y="3303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14" name="Line 110"/>
            <p:cNvSpPr>
              <a:spLocks noChangeShapeType="1"/>
            </p:cNvSpPr>
            <p:nvPr/>
          </p:nvSpPr>
          <p:spPr bwMode="auto">
            <a:xfrm>
              <a:off x="-180" y="2535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15" name="Line 111"/>
            <p:cNvSpPr>
              <a:spLocks noChangeShapeType="1"/>
            </p:cNvSpPr>
            <p:nvPr/>
          </p:nvSpPr>
          <p:spPr bwMode="auto">
            <a:xfrm>
              <a:off x="-180" y="2541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16" name="Line 112"/>
            <p:cNvSpPr>
              <a:spLocks noChangeShapeType="1"/>
            </p:cNvSpPr>
            <p:nvPr/>
          </p:nvSpPr>
          <p:spPr bwMode="auto">
            <a:xfrm>
              <a:off x="-180" y="2151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17" name="Line 113"/>
            <p:cNvSpPr>
              <a:spLocks noChangeShapeType="1"/>
            </p:cNvSpPr>
            <p:nvPr/>
          </p:nvSpPr>
          <p:spPr bwMode="auto">
            <a:xfrm>
              <a:off x="-180" y="2157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18" name="Line 114"/>
            <p:cNvSpPr>
              <a:spLocks noChangeShapeType="1"/>
            </p:cNvSpPr>
            <p:nvPr/>
          </p:nvSpPr>
          <p:spPr bwMode="auto">
            <a:xfrm>
              <a:off x="-180" y="1773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19" name="Line 115"/>
            <p:cNvSpPr>
              <a:spLocks noChangeShapeType="1"/>
            </p:cNvSpPr>
            <p:nvPr/>
          </p:nvSpPr>
          <p:spPr bwMode="auto">
            <a:xfrm>
              <a:off x="-180" y="1779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20" name="Line 116"/>
            <p:cNvSpPr>
              <a:spLocks noChangeShapeType="1"/>
            </p:cNvSpPr>
            <p:nvPr/>
          </p:nvSpPr>
          <p:spPr bwMode="auto">
            <a:xfrm>
              <a:off x="-180" y="1395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21" name="Line 117"/>
            <p:cNvSpPr>
              <a:spLocks noChangeShapeType="1"/>
            </p:cNvSpPr>
            <p:nvPr/>
          </p:nvSpPr>
          <p:spPr bwMode="auto">
            <a:xfrm>
              <a:off x="-180" y="1401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22" name="Line 118"/>
            <p:cNvSpPr>
              <a:spLocks noChangeShapeType="1"/>
            </p:cNvSpPr>
            <p:nvPr/>
          </p:nvSpPr>
          <p:spPr bwMode="auto">
            <a:xfrm>
              <a:off x="-180" y="1011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23" name="Line 119"/>
            <p:cNvSpPr>
              <a:spLocks noChangeShapeType="1"/>
            </p:cNvSpPr>
            <p:nvPr/>
          </p:nvSpPr>
          <p:spPr bwMode="auto">
            <a:xfrm>
              <a:off x="-180" y="1017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24" name="Line 120"/>
            <p:cNvSpPr>
              <a:spLocks noChangeShapeType="1"/>
            </p:cNvSpPr>
            <p:nvPr/>
          </p:nvSpPr>
          <p:spPr bwMode="auto">
            <a:xfrm>
              <a:off x="-180" y="633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25" name="Line 121"/>
            <p:cNvSpPr>
              <a:spLocks noChangeShapeType="1"/>
            </p:cNvSpPr>
            <p:nvPr/>
          </p:nvSpPr>
          <p:spPr bwMode="auto">
            <a:xfrm>
              <a:off x="-180" y="639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26" name="Line 122"/>
            <p:cNvSpPr>
              <a:spLocks noChangeShapeType="1"/>
            </p:cNvSpPr>
            <p:nvPr/>
          </p:nvSpPr>
          <p:spPr bwMode="auto">
            <a:xfrm>
              <a:off x="-180" y="2907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27" name="Line 123"/>
            <p:cNvSpPr>
              <a:spLocks noChangeShapeType="1"/>
            </p:cNvSpPr>
            <p:nvPr/>
          </p:nvSpPr>
          <p:spPr bwMode="auto">
            <a:xfrm>
              <a:off x="-180" y="2913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28" name="Line 124"/>
            <p:cNvSpPr>
              <a:spLocks noChangeShapeType="1"/>
            </p:cNvSpPr>
            <p:nvPr/>
          </p:nvSpPr>
          <p:spPr bwMode="auto">
            <a:xfrm>
              <a:off x="-180" y="2919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29" name="Line 125"/>
            <p:cNvSpPr>
              <a:spLocks noChangeShapeType="1"/>
            </p:cNvSpPr>
            <p:nvPr/>
          </p:nvSpPr>
          <p:spPr bwMode="auto">
            <a:xfrm>
              <a:off x="-180" y="2925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30" name="Rectangle 126"/>
            <p:cNvSpPr>
              <a:spLocks noChangeArrowheads="1"/>
            </p:cNvSpPr>
            <p:nvPr/>
          </p:nvSpPr>
          <p:spPr bwMode="auto">
            <a:xfrm>
              <a:off x="5820" y="2727"/>
              <a:ext cx="102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3231" name="Freeform 127"/>
            <p:cNvSpPr>
              <a:spLocks/>
            </p:cNvSpPr>
            <p:nvPr/>
          </p:nvSpPr>
          <p:spPr bwMode="auto">
            <a:xfrm>
              <a:off x="5880" y="2865"/>
              <a:ext cx="54" cy="108"/>
            </a:xfrm>
            <a:custGeom>
              <a:avLst/>
              <a:gdLst>
                <a:gd name="T0" fmla="*/ 0 w 54"/>
                <a:gd name="T1" fmla="*/ 0 h 108"/>
                <a:gd name="T2" fmla="*/ 54 w 54"/>
                <a:gd name="T3" fmla="*/ 54 h 108"/>
                <a:gd name="T4" fmla="*/ 0 w 54"/>
                <a:gd name="T5" fmla="*/ 108 h 108"/>
                <a:gd name="T6" fmla="*/ 0 w 54"/>
                <a:gd name="T7" fmla="*/ 0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4"/>
                <a:gd name="T13" fmla="*/ 0 h 108"/>
                <a:gd name="T14" fmla="*/ 54 w 54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4" h="108">
                  <a:moveTo>
                    <a:pt x="0" y="0"/>
                  </a:moveTo>
                  <a:lnTo>
                    <a:pt x="54" y="54"/>
                  </a:lnTo>
                  <a:lnTo>
                    <a:pt x="0" y="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3232" name="Line 128"/>
            <p:cNvSpPr>
              <a:spLocks noChangeShapeType="1"/>
            </p:cNvSpPr>
            <p:nvPr/>
          </p:nvSpPr>
          <p:spPr bwMode="auto">
            <a:xfrm flipV="1">
              <a:off x="1410" y="555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33" name="Line 129"/>
            <p:cNvSpPr>
              <a:spLocks noChangeShapeType="1"/>
            </p:cNvSpPr>
            <p:nvPr/>
          </p:nvSpPr>
          <p:spPr bwMode="auto">
            <a:xfrm flipV="1">
              <a:off x="1416" y="555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34" name="Line 130"/>
            <p:cNvSpPr>
              <a:spLocks noChangeShapeType="1"/>
            </p:cNvSpPr>
            <p:nvPr/>
          </p:nvSpPr>
          <p:spPr bwMode="auto">
            <a:xfrm flipV="1">
              <a:off x="1422" y="555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35" name="Line 131"/>
            <p:cNvSpPr>
              <a:spLocks noChangeShapeType="1"/>
            </p:cNvSpPr>
            <p:nvPr/>
          </p:nvSpPr>
          <p:spPr bwMode="auto">
            <a:xfrm flipV="1">
              <a:off x="1428" y="555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36" name="Rectangle 132"/>
            <p:cNvSpPr>
              <a:spLocks noChangeArrowheads="1"/>
            </p:cNvSpPr>
            <p:nvPr/>
          </p:nvSpPr>
          <p:spPr bwMode="auto">
            <a:xfrm>
              <a:off x="1494" y="543"/>
              <a:ext cx="102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3237" name="Freeform 133"/>
            <p:cNvSpPr>
              <a:spLocks/>
            </p:cNvSpPr>
            <p:nvPr/>
          </p:nvSpPr>
          <p:spPr bwMode="auto">
            <a:xfrm>
              <a:off x="1368" y="561"/>
              <a:ext cx="108" cy="54"/>
            </a:xfrm>
            <a:custGeom>
              <a:avLst/>
              <a:gdLst>
                <a:gd name="T0" fmla="*/ 0 w 108"/>
                <a:gd name="T1" fmla="*/ 54 h 54"/>
                <a:gd name="T2" fmla="*/ 54 w 108"/>
                <a:gd name="T3" fmla="*/ 0 h 54"/>
                <a:gd name="T4" fmla="*/ 108 w 108"/>
                <a:gd name="T5" fmla="*/ 54 h 54"/>
                <a:gd name="T6" fmla="*/ 0 w 108"/>
                <a:gd name="T7" fmla="*/ 54 h 5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8"/>
                <a:gd name="T13" fmla="*/ 0 h 54"/>
                <a:gd name="T14" fmla="*/ 108 w 108"/>
                <a:gd name="T15" fmla="*/ 54 h 5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8" h="54">
                  <a:moveTo>
                    <a:pt x="0" y="54"/>
                  </a:moveTo>
                  <a:lnTo>
                    <a:pt x="54" y="0"/>
                  </a:lnTo>
                  <a:lnTo>
                    <a:pt x="108" y="5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000000"/>
            </a:solidFill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3238" name="Rectangle 134"/>
            <p:cNvSpPr>
              <a:spLocks noChangeArrowheads="1"/>
            </p:cNvSpPr>
            <p:nvPr/>
          </p:nvSpPr>
          <p:spPr bwMode="auto">
            <a:xfrm>
              <a:off x="-186" y="555"/>
              <a:ext cx="6132" cy="3210"/>
            </a:xfrm>
            <a:prstGeom prst="rect">
              <a:avLst/>
            </a:prstGeom>
            <a:noFill/>
            <a:ln w="12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39" name="Line 135"/>
            <p:cNvSpPr>
              <a:spLocks noChangeShapeType="1"/>
            </p:cNvSpPr>
            <p:nvPr/>
          </p:nvSpPr>
          <p:spPr bwMode="auto">
            <a:xfrm>
              <a:off x="-36" y="2889"/>
              <a:ext cx="1" cy="66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40" name="Rectangle 136"/>
            <p:cNvSpPr>
              <a:spLocks noChangeArrowheads="1"/>
            </p:cNvSpPr>
            <p:nvPr/>
          </p:nvSpPr>
          <p:spPr bwMode="auto">
            <a:xfrm>
              <a:off x="-96" y="2955"/>
              <a:ext cx="18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-1</a:t>
              </a:r>
              <a:endParaRPr lang="en-US"/>
            </a:p>
          </p:txBody>
        </p:sp>
        <p:sp>
          <p:nvSpPr>
            <p:cNvPr id="3241" name="Rectangle 137"/>
            <p:cNvSpPr>
              <a:spLocks noChangeArrowheads="1"/>
            </p:cNvSpPr>
            <p:nvPr/>
          </p:nvSpPr>
          <p:spPr bwMode="auto">
            <a:xfrm>
              <a:off x="1446" y="2955"/>
              <a:ext cx="12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3242" name="Line 138"/>
            <p:cNvSpPr>
              <a:spLocks noChangeShapeType="1"/>
            </p:cNvSpPr>
            <p:nvPr/>
          </p:nvSpPr>
          <p:spPr bwMode="auto">
            <a:xfrm>
              <a:off x="2880" y="2889"/>
              <a:ext cx="1" cy="66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43" name="Rectangle 139"/>
            <p:cNvSpPr>
              <a:spLocks noChangeArrowheads="1"/>
            </p:cNvSpPr>
            <p:nvPr/>
          </p:nvSpPr>
          <p:spPr bwMode="auto">
            <a:xfrm>
              <a:off x="2886" y="2955"/>
              <a:ext cx="12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1</a:t>
              </a:r>
              <a:endParaRPr lang="en-US"/>
            </a:p>
          </p:txBody>
        </p:sp>
        <p:sp>
          <p:nvSpPr>
            <p:cNvPr id="3244" name="Line 140"/>
            <p:cNvSpPr>
              <a:spLocks noChangeShapeType="1"/>
            </p:cNvSpPr>
            <p:nvPr/>
          </p:nvSpPr>
          <p:spPr bwMode="auto">
            <a:xfrm>
              <a:off x="4338" y="2889"/>
              <a:ext cx="1" cy="66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45" name="Rectangle 141"/>
            <p:cNvSpPr>
              <a:spLocks noChangeArrowheads="1"/>
            </p:cNvSpPr>
            <p:nvPr/>
          </p:nvSpPr>
          <p:spPr bwMode="auto">
            <a:xfrm>
              <a:off x="4344" y="2955"/>
              <a:ext cx="12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3246" name="Line 142"/>
            <p:cNvSpPr>
              <a:spLocks noChangeShapeType="1"/>
            </p:cNvSpPr>
            <p:nvPr/>
          </p:nvSpPr>
          <p:spPr bwMode="auto">
            <a:xfrm>
              <a:off x="5796" y="2889"/>
              <a:ext cx="1" cy="66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47" name="Rectangle 143"/>
            <p:cNvSpPr>
              <a:spLocks noChangeArrowheads="1"/>
            </p:cNvSpPr>
            <p:nvPr/>
          </p:nvSpPr>
          <p:spPr bwMode="auto">
            <a:xfrm>
              <a:off x="5802" y="2955"/>
              <a:ext cx="12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3</a:t>
              </a:r>
              <a:endParaRPr lang="en-US"/>
            </a:p>
          </p:txBody>
        </p:sp>
        <p:sp>
          <p:nvSpPr>
            <p:cNvPr id="3248" name="Rectangle 144"/>
            <p:cNvSpPr>
              <a:spLocks noChangeArrowheads="1"/>
            </p:cNvSpPr>
            <p:nvPr/>
          </p:nvSpPr>
          <p:spPr bwMode="auto">
            <a:xfrm>
              <a:off x="1266" y="3621"/>
              <a:ext cx="18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-1</a:t>
              </a:r>
              <a:endParaRPr lang="en-US"/>
            </a:p>
          </p:txBody>
        </p:sp>
        <p:sp>
          <p:nvSpPr>
            <p:cNvPr id="3249" name="Line 145"/>
            <p:cNvSpPr>
              <a:spLocks noChangeShapeType="1"/>
            </p:cNvSpPr>
            <p:nvPr/>
          </p:nvSpPr>
          <p:spPr bwMode="auto">
            <a:xfrm>
              <a:off x="1392" y="3681"/>
              <a:ext cx="6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50" name="Rectangle 146"/>
            <p:cNvSpPr>
              <a:spLocks noChangeArrowheads="1"/>
            </p:cNvSpPr>
            <p:nvPr/>
          </p:nvSpPr>
          <p:spPr bwMode="auto">
            <a:xfrm>
              <a:off x="1326" y="2097"/>
              <a:ext cx="12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1</a:t>
              </a:r>
              <a:endParaRPr lang="en-US"/>
            </a:p>
          </p:txBody>
        </p:sp>
        <p:sp>
          <p:nvSpPr>
            <p:cNvPr id="3251" name="Line 147"/>
            <p:cNvSpPr>
              <a:spLocks noChangeShapeType="1"/>
            </p:cNvSpPr>
            <p:nvPr/>
          </p:nvSpPr>
          <p:spPr bwMode="auto">
            <a:xfrm>
              <a:off x="1392" y="2157"/>
              <a:ext cx="6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52" name="Rectangle 148"/>
            <p:cNvSpPr>
              <a:spLocks noChangeArrowheads="1"/>
            </p:cNvSpPr>
            <p:nvPr/>
          </p:nvSpPr>
          <p:spPr bwMode="auto">
            <a:xfrm>
              <a:off x="1326" y="1341"/>
              <a:ext cx="12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3253" name="Line 149"/>
            <p:cNvSpPr>
              <a:spLocks noChangeShapeType="1"/>
            </p:cNvSpPr>
            <p:nvPr/>
          </p:nvSpPr>
          <p:spPr bwMode="auto">
            <a:xfrm>
              <a:off x="1392" y="1401"/>
              <a:ext cx="6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54" name="Rectangle 150"/>
            <p:cNvSpPr>
              <a:spLocks noChangeArrowheads="1"/>
            </p:cNvSpPr>
            <p:nvPr/>
          </p:nvSpPr>
          <p:spPr bwMode="auto">
            <a:xfrm>
              <a:off x="1326" y="579"/>
              <a:ext cx="12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3</a:t>
              </a:r>
              <a:endParaRPr lang="en-US"/>
            </a:p>
          </p:txBody>
        </p:sp>
        <p:sp>
          <p:nvSpPr>
            <p:cNvPr id="3255" name="Line 151"/>
            <p:cNvSpPr>
              <a:spLocks noChangeShapeType="1"/>
            </p:cNvSpPr>
            <p:nvPr/>
          </p:nvSpPr>
          <p:spPr bwMode="auto">
            <a:xfrm>
              <a:off x="1392" y="639"/>
              <a:ext cx="6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56" name="Rectangle 152"/>
            <p:cNvSpPr>
              <a:spLocks noChangeArrowheads="1"/>
            </p:cNvSpPr>
            <p:nvPr/>
          </p:nvSpPr>
          <p:spPr bwMode="auto">
            <a:xfrm>
              <a:off x="-186" y="555"/>
              <a:ext cx="6132" cy="3210"/>
            </a:xfrm>
            <a:prstGeom prst="rect">
              <a:avLst/>
            </a:prstGeom>
            <a:noFill/>
            <a:ln w="12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101" name="Oval 100"/>
          <p:cNvSpPr/>
          <p:nvPr/>
        </p:nvSpPr>
        <p:spPr>
          <a:xfrm>
            <a:off x="1625600" y="3622675"/>
            <a:ext cx="107950" cy="10795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46" name="Oval 245"/>
          <p:cNvSpPr/>
          <p:nvPr/>
        </p:nvSpPr>
        <p:spPr>
          <a:xfrm>
            <a:off x="1443038" y="3467100"/>
            <a:ext cx="144462" cy="144463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47" name="Oval 246"/>
          <p:cNvSpPr/>
          <p:nvPr/>
        </p:nvSpPr>
        <p:spPr>
          <a:xfrm>
            <a:off x="3459163" y="5345113"/>
            <a:ext cx="144462" cy="14446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17561" name="Object 153"/>
          <p:cNvGraphicFramePr>
            <a:graphicFrameLocks noChangeAspect="1"/>
          </p:cNvGraphicFramePr>
          <p:nvPr/>
        </p:nvGraphicFramePr>
        <p:xfrm>
          <a:off x="7191375" y="779463"/>
          <a:ext cx="1624013" cy="579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2" name="Equation" r:id="rId30" imgW="850900" imgH="3035300" progId="Equation.DSMT4">
                  <p:embed/>
                </p:oleObj>
              </mc:Choice>
              <mc:Fallback>
                <p:oleObj name="Equation" r:id="rId30" imgW="850900" imgH="3035300" progId="Equation.DSMT4">
                  <p:embed/>
                  <p:pic>
                    <p:nvPicPr>
                      <p:cNvPr id="17561" name="Object 1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1375" y="779463"/>
                        <a:ext cx="1624013" cy="5792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62" name="Object 154"/>
          <p:cNvGraphicFramePr>
            <a:graphicFrameLocks noChangeAspect="1"/>
          </p:cNvGraphicFramePr>
          <p:nvPr/>
        </p:nvGraphicFramePr>
        <p:xfrm>
          <a:off x="8251825" y="1404938"/>
          <a:ext cx="423863" cy="33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3" name="Equation" r:id="rId32" imgW="228402" imgH="177646" progId="Equation.DSMT4">
                  <p:embed/>
                </p:oleObj>
              </mc:Choice>
              <mc:Fallback>
                <p:oleObj name="Equation" r:id="rId32" imgW="228402" imgH="177646" progId="Equation.DSMT4">
                  <p:embed/>
                  <p:pic>
                    <p:nvPicPr>
                      <p:cNvPr id="17562" name="Object 1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51825" y="1404938"/>
                        <a:ext cx="423863" cy="331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63" name="Object 155"/>
          <p:cNvGraphicFramePr>
            <a:graphicFrameLocks noChangeAspect="1"/>
          </p:cNvGraphicFramePr>
          <p:nvPr/>
        </p:nvGraphicFramePr>
        <p:xfrm>
          <a:off x="8248650" y="1882775"/>
          <a:ext cx="427038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4" name="Equation" r:id="rId34" imgW="228402" imgH="177646" progId="Equation.DSMT4">
                  <p:embed/>
                </p:oleObj>
              </mc:Choice>
              <mc:Fallback>
                <p:oleObj name="Equation" r:id="rId34" imgW="228402" imgH="177646" progId="Equation.DSMT4">
                  <p:embed/>
                  <p:pic>
                    <p:nvPicPr>
                      <p:cNvPr id="17563" name="Object 1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48650" y="1882775"/>
                        <a:ext cx="427038" cy="331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64" name="Object 156"/>
          <p:cNvGraphicFramePr>
            <a:graphicFrameLocks noChangeAspect="1"/>
          </p:cNvGraphicFramePr>
          <p:nvPr/>
        </p:nvGraphicFramePr>
        <p:xfrm>
          <a:off x="8248650" y="2333625"/>
          <a:ext cx="425450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5" name="Equation" r:id="rId36" imgW="228402" imgH="177646" progId="Equation.DSMT4">
                  <p:embed/>
                </p:oleObj>
              </mc:Choice>
              <mc:Fallback>
                <p:oleObj name="Equation" r:id="rId36" imgW="228402" imgH="177646" progId="Equation.DSMT4">
                  <p:embed/>
                  <p:pic>
                    <p:nvPicPr>
                      <p:cNvPr id="17564" name="Object 1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48650" y="2333625"/>
                        <a:ext cx="425450" cy="331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65" name="Object 157"/>
          <p:cNvGraphicFramePr>
            <a:graphicFrameLocks noChangeAspect="1"/>
          </p:cNvGraphicFramePr>
          <p:nvPr/>
        </p:nvGraphicFramePr>
        <p:xfrm>
          <a:off x="8212138" y="2811463"/>
          <a:ext cx="425450" cy="33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6" name="Equation" r:id="rId38" imgW="228402" imgH="177646" progId="Equation.DSMT4">
                  <p:embed/>
                </p:oleObj>
              </mc:Choice>
              <mc:Fallback>
                <p:oleObj name="Equation" r:id="rId38" imgW="228402" imgH="177646" progId="Equation.DSMT4">
                  <p:embed/>
                  <p:pic>
                    <p:nvPicPr>
                      <p:cNvPr id="17565" name="Object 1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12138" y="2811463"/>
                        <a:ext cx="425450" cy="331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66" name="Object 158"/>
          <p:cNvGraphicFramePr>
            <a:graphicFrameLocks noChangeAspect="1"/>
          </p:cNvGraphicFramePr>
          <p:nvPr/>
        </p:nvGraphicFramePr>
        <p:xfrm>
          <a:off x="8329613" y="3322638"/>
          <a:ext cx="188912" cy="30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7" name="Equation" r:id="rId40" imgW="101468" imgH="164885" progId="Equation.DSMT4">
                  <p:embed/>
                </p:oleObj>
              </mc:Choice>
              <mc:Fallback>
                <p:oleObj name="Equation" r:id="rId40" imgW="101468" imgH="164885" progId="Equation.DSMT4">
                  <p:embed/>
                  <p:pic>
                    <p:nvPicPr>
                      <p:cNvPr id="17566" name="Object 1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29613" y="3322638"/>
                        <a:ext cx="188912" cy="30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67" name="Object 159"/>
          <p:cNvGraphicFramePr>
            <a:graphicFrameLocks noChangeAspect="1"/>
          </p:cNvGraphicFramePr>
          <p:nvPr/>
        </p:nvGraphicFramePr>
        <p:xfrm>
          <a:off x="8188325" y="3762375"/>
          <a:ext cx="473075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8" name="Equation" r:id="rId42" imgW="253670" imgH="177569" progId="Equation.DSMT4">
                  <p:embed/>
                </p:oleObj>
              </mc:Choice>
              <mc:Fallback>
                <p:oleObj name="Equation" r:id="rId42" imgW="253670" imgH="177569" progId="Equation.DSMT4">
                  <p:embed/>
                  <p:pic>
                    <p:nvPicPr>
                      <p:cNvPr id="17567" name="Object 1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88325" y="3762375"/>
                        <a:ext cx="473075" cy="331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68" name="Object 160"/>
          <p:cNvGraphicFramePr>
            <a:graphicFrameLocks noChangeAspect="1"/>
          </p:cNvGraphicFramePr>
          <p:nvPr/>
        </p:nvGraphicFramePr>
        <p:xfrm>
          <a:off x="8188325" y="4240213"/>
          <a:ext cx="473075" cy="33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9" name="Equation" r:id="rId44" imgW="253670" imgH="177569" progId="Equation.DSMT4">
                  <p:embed/>
                </p:oleObj>
              </mc:Choice>
              <mc:Fallback>
                <p:oleObj name="Equation" r:id="rId44" imgW="253670" imgH="177569" progId="Equation.DSMT4">
                  <p:embed/>
                  <p:pic>
                    <p:nvPicPr>
                      <p:cNvPr id="17568" name="Object 1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88325" y="4240213"/>
                        <a:ext cx="473075" cy="331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69" name="Object 161"/>
          <p:cNvGraphicFramePr>
            <a:graphicFrameLocks noChangeAspect="1"/>
          </p:cNvGraphicFramePr>
          <p:nvPr/>
        </p:nvGraphicFramePr>
        <p:xfrm>
          <a:off x="8188325" y="4691063"/>
          <a:ext cx="473075" cy="33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0" name="Equation" r:id="rId46" imgW="253670" imgH="177569" progId="Equation.DSMT4">
                  <p:embed/>
                </p:oleObj>
              </mc:Choice>
              <mc:Fallback>
                <p:oleObj name="Equation" r:id="rId46" imgW="253670" imgH="177569" progId="Equation.DSMT4">
                  <p:embed/>
                  <p:pic>
                    <p:nvPicPr>
                      <p:cNvPr id="17569" name="Object 1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88325" y="4691063"/>
                        <a:ext cx="473075" cy="331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70" name="Object 162"/>
          <p:cNvGraphicFramePr>
            <a:graphicFrameLocks noChangeAspect="1"/>
          </p:cNvGraphicFramePr>
          <p:nvPr/>
        </p:nvGraphicFramePr>
        <p:xfrm>
          <a:off x="8188325" y="5168900"/>
          <a:ext cx="473075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1" name="Equation" r:id="rId48" imgW="253670" imgH="177569" progId="Equation.DSMT4">
                  <p:embed/>
                </p:oleObj>
              </mc:Choice>
              <mc:Fallback>
                <p:oleObj name="Equation" r:id="rId48" imgW="253670" imgH="177569" progId="Equation.DSMT4">
                  <p:embed/>
                  <p:pic>
                    <p:nvPicPr>
                      <p:cNvPr id="17570" name="Object 1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88325" y="5168900"/>
                        <a:ext cx="473075" cy="331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71" name="Object 163"/>
          <p:cNvGraphicFramePr>
            <a:graphicFrameLocks noChangeAspect="1"/>
          </p:cNvGraphicFramePr>
          <p:nvPr/>
        </p:nvGraphicFramePr>
        <p:xfrm>
          <a:off x="8201025" y="5668963"/>
          <a:ext cx="447675" cy="33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2" name="Equation" r:id="rId50" imgW="241091" imgH="177646" progId="Equation.DSMT4">
                  <p:embed/>
                </p:oleObj>
              </mc:Choice>
              <mc:Fallback>
                <p:oleObj name="Equation" r:id="rId50" imgW="241091" imgH="177646" progId="Equation.DSMT4">
                  <p:embed/>
                  <p:pic>
                    <p:nvPicPr>
                      <p:cNvPr id="17571" name="Object 1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01025" y="5668963"/>
                        <a:ext cx="447675" cy="331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72" name="Object 164"/>
          <p:cNvGraphicFramePr>
            <a:graphicFrameLocks noChangeAspect="1"/>
          </p:cNvGraphicFramePr>
          <p:nvPr/>
        </p:nvGraphicFramePr>
        <p:xfrm>
          <a:off x="8116888" y="6097588"/>
          <a:ext cx="614362" cy="33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3" name="Equation" r:id="rId52" imgW="329914" imgH="177646" progId="Equation.DSMT4">
                  <p:embed/>
                </p:oleObj>
              </mc:Choice>
              <mc:Fallback>
                <p:oleObj name="Equation" r:id="rId52" imgW="329914" imgH="177646" progId="Equation.DSMT4">
                  <p:embed/>
                  <p:pic>
                    <p:nvPicPr>
                      <p:cNvPr id="17572" name="Object 1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6888" y="6097588"/>
                        <a:ext cx="614362" cy="331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1" name="Straight Connector 260"/>
          <p:cNvCxnSpPr/>
          <p:nvPr/>
        </p:nvCxnSpPr>
        <p:spPr>
          <a:xfrm>
            <a:off x="1000125" y="3044825"/>
            <a:ext cx="3046413" cy="28463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5" name="Oval 264"/>
          <p:cNvSpPr/>
          <p:nvPr/>
        </p:nvSpPr>
        <p:spPr>
          <a:xfrm>
            <a:off x="1778000" y="3757613"/>
            <a:ext cx="107950" cy="10795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66" name="Oval 265"/>
          <p:cNvSpPr/>
          <p:nvPr/>
        </p:nvSpPr>
        <p:spPr>
          <a:xfrm>
            <a:off x="1965325" y="3937000"/>
            <a:ext cx="107950" cy="10795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67" name="Oval 266"/>
          <p:cNvSpPr/>
          <p:nvPr/>
        </p:nvSpPr>
        <p:spPr>
          <a:xfrm>
            <a:off x="2133600" y="4089400"/>
            <a:ext cx="107950" cy="10795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68" name="Oval 267"/>
          <p:cNvSpPr/>
          <p:nvPr/>
        </p:nvSpPr>
        <p:spPr>
          <a:xfrm>
            <a:off x="2286000" y="4224338"/>
            <a:ext cx="107950" cy="10795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69" name="Oval 268"/>
          <p:cNvSpPr/>
          <p:nvPr/>
        </p:nvSpPr>
        <p:spPr>
          <a:xfrm>
            <a:off x="2455863" y="4394200"/>
            <a:ext cx="107950" cy="10795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70" name="Oval 269"/>
          <p:cNvSpPr/>
          <p:nvPr/>
        </p:nvSpPr>
        <p:spPr>
          <a:xfrm>
            <a:off x="2625725" y="4546600"/>
            <a:ext cx="107950" cy="10795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71" name="Oval 270"/>
          <p:cNvSpPr/>
          <p:nvPr/>
        </p:nvSpPr>
        <p:spPr>
          <a:xfrm>
            <a:off x="2778125" y="4689475"/>
            <a:ext cx="107950" cy="10795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sp>
        <p:nvSpPr>
          <p:cNvPr id="272" name="Oval 271"/>
          <p:cNvSpPr/>
          <p:nvPr/>
        </p:nvSpPr>
        <p:spPr>
          <a:xfrm>
            <a:off x="2913063" y="4824413"/>
            <a:ext cx="107950" cy="10795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sp>
        <p:nvSpPr>
          <p:cNvPr id="273" name="Oval 272"/>
          <p:cNvSpPr/>
          <p:nvPr/>
        </p:nvSpPr>
        <p:spPr>
          <a:xfrm>
            <a:off x="3065463" y="4986338"/>
            <a:ext cx="107950" cy="10795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sp>
        <p:nvSpPr>
          <p:cNvPr id="274" name="Oval 273"/>
          <p:cNvSpPr/>
          <p:nvPr/>
        </p:nvSpPr>
        <p:spPr>
          <a:xfrm>
            <a:off x="3217863" y="5121275"/>
            <a:ext cx="107950" cy="10795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sp>
        <p:nvSpPr>
          <p:cNvPr id="275" name="Oval 274"/>
          <p:cNvSpPr/>
          <p:nvPr/>
        </p:nvSpPr>
        <p:spPr>
          <a:xfrm>
            <a:off x="3362325" y="5256213"/>
            <a:ext cx="107950" cy="10795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sp>
        <p:nvSpPr>
          <p:cNvPr id="276" name="Content Placeholder 2"/>
          <p:cNvSpPr txBox="1">
            <a:spLocks/>
          </p:cNvSpPr>
          <p:nvPr/>
        </p:nvSpPr>
        <p:spPr bwMode="auto">
          <a:xfrm>
            <a:off x="280988" y="1565350"/>
            <a:ext cx="777240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en-CA" sz="2700" dirty="0">
                <a:latin typeface="+mn-lt"/>
              </a:rPr>
              <a:t>If keep zooming in, you get a lot more tiny</a:t>
            </a:r>
            <a:br>
              <a:rPr lang="en-CA" sz="2700" dirty="0">
                <a:latin typeface="+mn-lt"/>
              </a:rPr>
            </a:br>
            <a:r>
              <a:rPr lang="en-CA" sz="2700" dirty="0">
                <a:latin typeface="+mn-lt"/>
              </a:rPr>
              <a:t>points that line up together </a:t>
            </a:r>
          </a:p>
        </p:txBody>
      </p:sp>
      <p:sp>
        <p:nvSpPr>
          <p:cNvPr id="277" name="Rectangle 276"/>
          <p:cNvSpPr/>
          <p:nvPr/>
        </p:nvSpPr>
        <p:spPr>
          <a:xfrm>
            <a:off x="2868613" y="4808538"/>
            <a:ext cx="788987" cy="83502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4" name="Group 168"/>
          <p:cNvGrpSpPr>
            <a:grpSpLocks noChangeAspect="1"/>
          </p:cNvGrpSpPr>
          <p:nvPr/>
        </p:nvGrpSpPr>
        <p:grpSpPr bwMode="auto">
          <a:xfrm>
            <a:off x="382588" y="2470150"/>
            <a:ext cx="4289425" cy="3997325"/>
            <a:chOff x="-570" y="671"/>
            <a:chExt cx="6144" cy="3222"/>
          </a:xfrm>
        </p:grpSpPr>
        <p:sp>
          <p:nvSpPr>
            <p:cNvPr id="3150" name="AutoShape 167"/>
            <p:cNvSpPr>
              <a:spLocks noChangeAspect="1" noChangeArrowheads="1" noTextEdit="1"/>
            </p:cNvSpPr>
            <p:nvPr/>
          </p:nvSpPr>
          <p:spPr bwMode="auto">
            <a:xfrm>
              <a:off x="-570" y="671"/>
              <a:ext cx="6144" cy="3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1" name="Rectangle 169"/>
            <p:cNvSpPr>
              <a:spLocks noChangeArrowheads="1"/>
            </p:cNvSpPr>
            <p:nvPr/>
          </p:nvSpPr>
          <p:spPr bwMode="auto">
            <a:xfrm>
              <a:off x="-564" y="677"/>
              <a:ext cx="6132" cy="3210"/>
            </a:xfrm>
            <a:prstGeom prst="rect">
              <a:avLst/>
            </a:prstGeom>
            <a:solidFill>
              <a:srgbClr val="FFFFFF"/>
            </a:solidFill>
            <a:ln w="6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3152" name="Line 170"/>
            <p:cNvSpPr>
              <a:spLocks noChangeShapeType="1"/>
            </p:cNvSpPr>
            <p:nvPr/>
          </p:nvSpPr>
          <p:spPr bwMode="auto">
            <a:xfrm flipV="1">
              <a:off x="1884" y="677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3" name="Line 171"/>
            <p:cNvSpPr>
              <a:spLocks noChangeShapeType="1"/>
            </p:cNvSpPr>
            <p:nvPr/>
          </p:nvSpPr>
          <p:spPr bwMode="auto">
            <a:xfrm flipV="1">
              <a:off x="1890" y="677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4" name="Line 172"/>
            <p:cNvSpPr>
              <a:spLocks noChangeShapeType="1"/>
            </p:cNvSpPr>
            <p:nvPr/>
          </p:nvSpPr>
          <p:spPr bwMode="auto">
            <a:xfrm flipV="1">
              <a:off x="4944" y="677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5" name="Line 173"/>
            <p:cNvSpPr>
              <a:spLocks noChangeShapeType="1"/>
            </p:cNvSpPr>
            <p:nvPr/>
          </p:nvSpPr>
          <p:spPr bwMode="auto">
            <a:xfrm flipV="1">
              <a:off x="4950" y="677"/>
              <a:ext cx="1" cy="3204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6" name="Line 174"/>
            <p:cNvSpPr>
              <a:spLocks noChangeShapeType="1"/>
            </p:cNvSpPr>
            <p:nvPr/>
          </p:nvSpPr>
          <p:spPr bwMode="auto">
            <a:xfrm>
              <a:off x="-558" y="965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7" name="Line 175"/>
            <p:cNvSpPr>
              <a:spLocks noChangeShapeType="1"/>
            </p:cNvSpPr>
            <p:nvPr/>
          </p:nvSpPr>
          <p:spPr bwMode="auto">
            <a:xfrm>
              <a:off x="-558" y="971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8" name="Line 176"/>
            <p:cNvSpPr>
              <a:spLocks noChangeShapeType="1"/>
            </p:cNvSpPr>
            <p:nvPr/>
          </p:nvSpPr>
          <p:spPr bwMode="auto">
            <a:xfrm>
              <a:off x="-558" y="2417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9" name="Line 177"/>
            <p:cNvSpPr>
              <a:spLocks noChangeShapeType="1"/>
            </p:cNvSpPr>
            <p:nvPr/>
          </p:nvSpPr>
          <p:spPr bwMode="auto">
            <a:xfrm>
              <a:off x="-558" y="2423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60" name="Line 178"/>
            <p:cNvSpPr>
              <a:spLocks noChangeShapeType="1"/>
            </p:cNvSpPr>
            <p:nvPr/>
          </p:nvSpPr>
          <p:spPr bwMode="auto">
            <a:xfrm>
              <a:off x="-558" y="2429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61" name="Line 179"/>
            <p:cNvSpPr>
              <a:spLocks noChangeShapeType="1"/>
            </p:cNvSpPr>
            <p:nvPr/>
          </p:nvSpPr>
          <p:spPr bwMode="auto">
            <a:xfrm>
              <a:off x="-558" y="2435"/>
              <a:ext cx="612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62" name="Rectangle 180"/>
            <p:cNvSpPr>
              <a:spLocks noChangeArrowheads="1"/>
            </p:cNvSpPr>
            <p:nvPr/>
          </p:nvSpPr>
          <p:spPr bwMode="auto">
            <a:xfrm>
              <a:off x="5442" y="2237"/>
              <a:ext cx="102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3163" name="Freeform 181"/>
            <p:cNvSpPr>
              <a:spLocks/>
            </p:cNvSpPr>
            <p:nvPr/>
          </p:nvSpPr>
          <p:spPr bwMode="auto">
            <a:xfrm>
              <a:off x="5502" y="2375"/>
              <a:ext cx="54" cy="108"/>
            </a:xfrm>
            <a:custGeom>
              <a:avLst/>
              <a:gdLst>
                <a:gd name="T0" fmla="*/ 0 w 54"/>
                <a:gd name="T1" fmla="*/ 0 h 108"/>
                <a:gd name="T2" fmla="*/ 54 w 54"/>
                <a:gd name="T3" fmla="*/ 54 h 108"/>
                <a:gd name="T4" fmla="*/ 0 w 54"/>
                <a:gd name="T5" fmla="*/ 108 h 108"/>
                <a:gd name="T6" fmla="*/ 0 w 54"/>
                <a:gd name="T7" fmla="*/ 0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4"/>
                <a:gd name="T13" fmla="*/ 0 h 108"/>
                <a:gd name="T14" fmla="*/ 54 w 54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4" h="108">
                  <a:moveTo>
                    <a:pt x="0" y="0"/>
                  </a:moveTo>
                  <a:lnTo>
                    <a:pt x="54" y="54"/>
                  </a:lnTo>
                  <a:lnTo>
                    <a:pt x="0" y="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6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3164" name="Rectangle 182"/>
            <p:cNvSpPr>
              <a:spLocks noChangeArrowheads="1"/>
            </p:cNvSpPr>
            <p:nvPr/>
          </p:nvSpPr>
          <p:spPr bwMode="auto">
            <a:xfrm>
              <a:off x="-564" y="677"/>
              <a:ext cx="6132" cy="3210"/>
            </a:xfrm>
            <a:prstGeom prst="rect">
              <a:avLst/>
            </a:prstGeom>
            <a:noFill/>
            <a:ln w="12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65" name="Line 183"/>
            <p:cNvSpPr>
              <a:spLocks noChangeShapeType="1"/>
            </p:cNvSpPr>
            <p:nvPr/>
          </p:nvSpPr>
          <p:spPr bwMode="auto">
            <a:xfrm>
              <a:off x="54" y="2399"/>
              <a:ext cx="1" cy="66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66" name="Rectangle 184"/>
            <p:cNvSpPr>
              <a:spLocks noChangeArrowheads="1"/>
            </p:cNvSpPr>
            <p:nvPr/>
          </p:nvSpPr>
          <p:spPr bwMode="auto">
            <a:xfrm>
              <a:off x="-36" y="2465"/>
              <a:ext cx="24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1.2</a:t>
              </a:r>
              <a:endParaRPr lang="en-US"/>
            </a:p>
          </p:txBody>
        </p:sp>
        <p:sp>
          <p:nvSpPr>
            <p:cNvPr id="3167" name="Line 185"/>
            <p:cNvSpPr>
              <a:spLocks noChangeShapeType="1"/>
            </p:cNvSpPr>
            <p:nvPr/>
          </p:nvSpPr>
          <p:spPr bwMode="auto">
            <a:xfrm>
              <a:off x="666" y="2399"/>
              <a:ext cx="1" cy="66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68" name="Rectangle 186"/>
            <p:cNvSpPr>
              <a:spLocks noChangeArrowheads="1"/>
            </p:cNvSpPr>
            <p:nvPr/>
          </p:nvSpPr>
          <p:spPr bwMode="auto">
            <a:xfrm>
              <a:off x="576" y="2465"/>
              <a:ext cx="24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1.3</a:t>
              </a:r>
              <a:endParaRPr lang="en-US"/>
            </a:p>
          </p:txBody>
        </p:sp>
        <p:sp>
          <p:nvSpPr>
            <p:cNvPr id="3169" name="Line 187"/>
            <p:cNvSpPr>
              <a:spLocks noChangeShapeType="1"/>
            </p:cNvSpPr>
            <p:nvPr/>
          </p:nvSpPr>
          <p:spPr bwMode="auto">
            <a:xfrm>
              <a:off x="1278" y="2399"/>
              <a:ext cx="1" cy="66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70" name="Rectangle 188"/>
            <p:cNvSpPr>
              <a:spLocks noChangeArrowheads="1"/>
            </p:cNvSpPr>
            <p:nvPr/>
          </p:nvSpPr>
          <p:spPr bwMode="auto">
            <a:xfrm>
              <a:off x="1188" y="2465"/>
              <a:ext cx="24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1.4</a:t>
              </a:r>
              <a:endParaRPr lang="en-US"/>
            </a:p>
          </p:txBody>
        </p:sp>
        <p:sp>
          <p:nvSpPr>
            <p:cNvPr id="3171" name="Line 189"/>
            <p:cNvSpPr>
              <a:spLocks noChangeShapeType="1"/>
            </p:cNvSpPr>
            <p:nvPr/>
          </p:nvSpPr>
          <p:spPr bwMode="auto">
            <a:xfrm>
              <a:off x="1890" y="2399"/>
              <a:ext cx="1" cy="66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72" name="Rectangle 190"/>
            <p:cNvSpPr>
              <a:spLocks noChangeArrowheads="1"/>
            </p:cNvSpPr>
            <p:nvPr/>
          </p:nvSpPr>
          <p:spPr bwMode="auto">
            <a:xfrm>
              <a:off x="1800" y="2465"/>
              <a:ext cx="24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1.5</a:t>
              </a:r>
              <a:endParaRPr lang="en-US"/>
            </a:p>
          </p:txBody>
        </p:sp>
        <p:sp>
          <p:nvSpPr>
            <p:cNvPr id="3173" name="Line 191"/>
            <p:cNvSpPr>
              <a:spLocks noChangeShapeType="1"/>
            </p:cNvSpPr>
            <p:nvPr/>
          </p:nvSpPr>
          <p:spPr bwMode="auto">
            <a:xfrm>
              <a:off x="2502" y="2399"/>
              <a:ext cx="1" cy="66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74" name="Rectangle 192"/>
            <p:cNvSpPr>
              <a:spLocks noChangeArrowheads="1"/>
            </p:cNvSpPr>
            <p:nvPr/>
          </p:nvSpPr>
          <p:spPr bwMode="auto">
            <a:xfrm>
              <a:off x="2412" y="2465"/>
              <a:ext cx="24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1.6</a:t>
              </a:r>
              <a:endParaRPr lang="en-US"/>
            </a:p>
          </p:txBody>
        </p:sp>
        <p:sp>
          <p:nvSpPr>
            <p:cNvPr id="3175" name="Line 193"/>
            <p:cNvSpPr>
              <a:spLocks noChangeShapeType="1"/>
            </p:cNvSpPr>
            <p:nvPr/>
          </p:nvSpPr>
          <p:spPr bwMode="auto">
            <a:xfrm>
              <a:off x="3114" y="2399"/>
              <a:ext cx="1" cy="66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76" name="Rectangle 194"/>
            <p:cNvSpPr>
              <a:spLocks noChangeArrowheads="1"/>
            </p:cNvSpPr>
            <p:nvPr/>
          </p:nvSpPr>
          <p:spPr bwMode="auto">
            <a:xfrm>
              <a:off x="3024" y="2465"/>
              <a:ext cx="24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1.7</a:t>
              </a:r>
              <a:endParaRPr lang="en-US"/>
            </a:p>
          </p:txBody>
        </p:sp>
        <p:sp>
          <p:nvSpPr>
            <p:cNvPr id="3177" name="Line 195"/>
            <p:cNvSpPr>
              <a:spLocks noChangeShapeType="1"/>
            </p:cNvSpPr>
            <p:nvPr/>
          </p:nvSpPr>
          <p:spPr bwMode="auto">
            <a:xfrm>
              <a:off x="3726" y="2399"/>
              <a:ext cx="1" cy="66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78" name="Rectangle 196"/>
            <p:cNvSpPr>
              <a:spLocks noChangeArrowheads="1"/>
            </p:cNvSpPr>
            <p:nvPr/>
          </p:nvSpPr>
          <p:spPr bwMode="auto">
            <a:xfrm>
              <a:off x="3636" y="2465"/>
              <a:ext cx="24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1.8</a:t>
              </a:r>
              <a:endParaRPr lang="en-US"/>
            </a:p>
          </p:txBody>
        </p:sp>
        <p:sp>
          <p:nvSpPr>
            <p:cNvPr id="3179" name="Line 197"/>
            <p:cNvSpPr>
              <a:spLocks noChangeShapeType="1"/>
            </p:cNvSpPr>
            <p:nvPr/>
          </p:nvSpPr>
          <p:spPr bwMode="auto">
            <a:xfrm>
              <a:off x="4338" y="2399"/>
              <a:ext cx="1" cy="66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80" name="Rectangle 198"/>
            <p:cNvSpPr>
              <a:spLocks noChangeArrowheads="1"/>
            </p:cNvSpPr>
            <p:nvPr/>
          </p:nvSpPr>
          <p:spPr bwMode="auto">
            <a:xfrm>
              <a:off x="4248" y="2465"/>
              <a:ext cx="24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1.9</a:t>
              </a:r>
              <a:endParaRPr lang="en-US"/>
            </a:p>
          </p:txBody>
        </p:sp>
        <p:sp>
          <p:nvSpPr>
            <p:cNvPr id="3181" name="Line 199"/>
            <p:cNvSpPr>
              <a:spLocks noChangeShapeType="1"/>
            </p:cNvSpPr>
            <p:nvPr/>
          </p:nvSpPr>
          <p:spPr bwMode="auto">
            <a:xfrm>
              <a:off x="4950" y="2399"/>
              <a:ext cx="1" cy="66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82" name="Rectangle 200"/>
            <p:cNvSpPr>
              <a:spLocks noChangeArrowheads="1"/>
            </p:cNvSpPr>
            <p:nvPr/>
          </p:nvSpPr>
          <p:spPr bwMode="auto">
            <a:xfrm>
              <a:off x="4956" y="2465"/>
              <a:ext cx="12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3183" name="Rectangle 201"/>
            <p:cNvSpPr>
              <a:spLocks noChangeArrowheads="1"/>
            </p:cNvSpPr>
            <p:nvPr/>
          </p:nvSpPr>
          <p:spPr bwMode="auto">
            <a:xfrm>
              <a:off x="-534" y="3533"/>
              <a:ext cx="30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-0.4</a:t>
              </a:r>
              <a:endParaRPr lang="en-US"/>
            </a:p>
          </p:txBody>
        </p:sp>
        <p:sp>
          <p:nvSpPr>
            <p:cNvPr id="3184" name="Line 202"/>
            <p:cNvSpPr>
              <a:spLocks noChangeShapeType="1"/>
            </p:cNvSpPr>
            <p:nvPr/>
          </p:nvSpPr>
          <p:spPr bwMode="auto">
            <a:xfrm>
              <a:off x="-588" y="3593"/>
              <a:ext cx="6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85" name="Rectangle 203"/>
            <p:cNvSpPr>
              <a:spLocks noChangeArrowheads="1"/>
            </p:cNvSpPr>
            <p:nvPr/>
          </p:nvSpPr>
          <p:spPr bwMode="auto">
            <a:xfrm>
              <a:off x="-534" y="2951"/>
              <a:ext cx="30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-0.2</a:t>
              </a:r>
              <a:endParaRPr lang="en-US"/>
            </a:p>
          </p:txBody>
        </p:sp>
        <p:sp>
          <p:nvSpPr>
            <p:cNvPr id="3186" name="Line 204"/>
            <p:cNvSpPr>
              <a:spLocks noChangeShapeType="1"/>
            </p:cNvSpPr>
            <p:nvPr/>
          </p:nvSpPr>
          <p:spPr bwMode="auto">
            <a:xfrm>
              <a:off x="-588" y="3011"/>
              <a:ext cx="6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87" name="Rectangle 205"/>
            <p:cNvSpPr>
              <a:spLocks noChangeArrowheads="1"/>
            </p:cNvSpPr>
            <p:nvPr/>
          </p:nvSpPr>
          <p:spPr bwMode="auto">
            <a:xfrm>
              <a:off x="-534" y="1787"/>
              <a:ext cx="24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0.2</a:t>
              </a:r>
              <a:endParaRPr lang="en-US"/>
            </a:p>
          </p:txBody>
        </p:sp>
        <p:sp>
          <p:nvSpPr>
            <p:cNvPr id="3188" name="Line 206"/>
            <p:cNvSpPr>
              <a:spLocks noChangeShapeType="1"/>
            </p:cNvSpPr>
            <p:nvPr/>
          </p:nvSpPr>
          <p:spPr bwMode="auto">
            <a:xfrm>
              <a:off x="-588" y="1847"/>
              <a:ext cx="6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89" name="Rectangle 207"/>
            <p:cNvSpPr>
              <a:spLocks noChangeArrowheads="1"/>
            </p:cNvSpPr>
            <p:nvPr/>
          </p:nvSpPr>
          <p:spPr bwMode="auto">
            <a:xfrm>
              <a:off x="-534" y="1205"/>
              <a:ext cx="24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0.4</a:t>
              </a:r>
              <a:endParaRPr lang="en-US"/>
            </a:p>
          </p:txBody>
        </p:sp>
        <p:sp>
          <p:nvSpPr>
            <p:cNvPr id="3190" name="Line 208"/>
            <p:cNvSpPr>
              <a:spLocks noChangeShapeType="1"/>
            </p:cNvSpPr>
            <p:nvPr/>
          </p:nvSpPr>
          <p:spPr bwMode="auto">
            <a:xfrm>
              <a:off x="-588" y="1265"/>
              <a:ext cx="66" cy="1"/>
            </a:xfrm>
            <a:prstGeom prst="line">
              <a:avLst/>
            </a:prstGeom>
            <a:noFill/>
            <a:ln w="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91" name="Rectangle 209"/>
            <p:cNvSpPr>
              <a:spLocks noChangeArrowheads="1"/>
            </p:cNvSpPr>
            <p:nvPr/>
          </p:nvSpPr>
          <p:spPr bwMode="auto">
            <a:xfrm>
              <a:off x="-564" y="677"/>
              <a:ext cx="6132" cy="3210"/>
            </a:xfrm>
            <a:prstGeom prst="rect">
              <a:avLst/>
            </a:prstGeom>
            <a:noFill/>
            <a:ln w="12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322" name="Oval 321"/>
          <p:cNvSpPr/>
          <p:nvPr/>
        </p:nvSpPr>
        <p:spPr>
          <a:xfrm>
            <a:off x="4192588" y="4600575"/>
            <a:ext cx="107950" cy="10795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23" name="Oval 322"/>
          <p:cNvSpPr/>
          <p:nvPr/>
        </p:nvSpPr>
        <p:spPr>
          <a:xfrm>
            <a:off x="2038350" y="2801938"/>
            <a:ext cx="107950" cy="10795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325" name="Straight Connector 324"/>
          <p:cNvCxnSpPr>
            <a:stCxn id="3181" idx="0"/>
          </p:cNvCxnSpPr>
          <p:nvPr/>
        </p:nvCxnSpPr>
        <p:spPr>
          <a:xfrm rot="5400000" flipH="1">
            <a:off x="2275681" y="2653507"/>
            <a:ext cx="1774825" cy="21447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6" name="Oval 325"/>
          <p:cNvSpPr/>
          <p:nvPr/>
        </p:nvSpPr>
        <p:spPr>
          <a:xfrm>
            <a:off x="2162175" y="2898775"/>
            <a:ext cx="109538" cy="10795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27" name="Oval 326"/>
          <p:cNvSpPr/>
          <p:nvPr/>
        </p:nvSpPr>
        <p:spPr>
          <a:xfrm>
            <a:off x="2301875" y="3011488"/>
            <a:ext cx="107950" cy="10795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28" name="Oval 327"/>
          <p:cNvSpPr/>
          <p:nvPr/>
        </p:nvSpPr>
        <p:spPr>
          <a:xfrm>
            <a:off x="2454275" y="3149600"/>
            <a:ext cx="107950" cy="10795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29" name="Oval 328"/>
          <p:cNvSpPr/>
          <p:nvPr/>
        </p:nvSpPr>
        <p:spPr>
          <a:xfrm>
            <a:off x="2619375" y="3275013"/>
            <a:ext cx="109538" cy="10795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30" name="Oval 329"/>
          <p:cNvSpPr/>
          <p:nvPr/>
        </p:nvSpPr>
        <p:spPr>
          <a:xfrm>
            <a:off x="2771775" y="3386138"/>
            <a:ext cx="109538" cy="10795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31" name="Oval 330"/>
          <p:cNvSpPr/>
          <p:nvPr/>
        </p:nvSpPr>
        <p:spPr>
          <a:xfrm>
            <a:off x="2884488" y="3484563"/>
            <a:ext cx="107950" cy="10795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32" name="Oval 331"/>
          <p:cNvSpPr/>
          <p:nvPr/>
        </p:nvSpPr>
        <p:spPr>
          <a:xfrm>
            <a:off x="3008313" y="3581400"/>
            <a:ext cx="109537" cy="10795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33" name="Oval 332"/>
          <p:cNvSpPr/>
          <p:nvPr/>
        </p:nvSpPr>
        <p:spPr>
          <a:xfrm>
            <a:off x="3133725" y="3679825"/>
            <a:ext cx="107950" cy="10795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34" name="Oval 333"/>
          <p:cNvSpPr/>
          <p:nvPr/>
        </p:nvSpPr>
        <p:spPr>
          <a:xfrm>
            <a:off x="3273425" y="3805238"/>
            <a:ext cx="107950" cy="10795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35" name="Oval 334"/>
          <p:cNvSpPr/>
          <p:nvPr/>
        </p:nvSpPr>
        <p:spPr>
          <a:xfrm>
            <a:off x="3411538" y="3916363"/>
            <a:ext cx="107950" cy="10795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36" name="Oval 335"/>
          <p:cNvSpPr/>
          <p:nvPr/>
        </p:nvSpPr>
        <p:spPr>
          <a:xfrm>
            <a:off x="3551238" y="4027488"/>
            <a:ext cx="107950" cy="10795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37" name="Oval 336"/>
          <p:cNvSpPr/>
          <p:nvPr/>
        </p:nvSpPr>
        <p:spPr>
          <a:xfrm>
            <a:off x="3675063" y="4125913"/>
            <a:ext cx="107950" cy="10795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38" name="Oval 337"/>
          <p:cNvSpPr/>
          <p:nvPr/>
        </p:nvSpPr>
        <p:spPr>
          <a:xfrm>
            <a:off x="3800475" y="4222750"/>
            <a:ext cx="107950" cy="10795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39" name="Oval 338"/>
          <p:cNvSpPr/>
          <p:nvPr/>
        </p:nvSpPr>
        <p:spPr>
          <a:xfrm>
            <a:off x="3925888" y="4333875"/>
            <a:ext cx="107950" cy="10795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40" name="Oval 339"/>
          <p:cNvSpPr/>
          <p:nvPr/>
        </p:nvSpPr>
        <p:spPr>
          <a:xfrm>
            <a:off x="4051300" y="4459288"/>
            <a:ext cx="107950" cy="10795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78" name="Content Placeholder 2"/>
          <p:cNvSpPr txBox="1">
            <a:spLocks/>
          </p:cNvSpPr>
          <p:nvPr/>
        </p:nvSpPr>
        <p:spPr>
          <a:xfrm>
            <a:off x="251520" y="1637358"/>
            <a:ext cx="5544616" cy="107156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/>
              <a:t>Given the equation, complete the </a:t>
            </a:r>
            <a:br>
              <a:rPr lang="en-CA" dirty="0"/>
            </a:br>
            <a:r>
              <a:rPr lang="en-CA" dirty="0"/>
              <a:t>following table of values</a:t>
            </a:r>
          </a:p>
        </p:txBody>
      </p:sp>
    </p:spTree>
    <p:extLst>
      <p:ext uri="{BB962C8B-B14F-4D97-AF65-F5344CB8AC3E}">
        <p14:creationId xmlns:p14="http://schemas.microsoft.com/office/powerpoint/2010/main" val="676211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0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2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8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9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1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3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5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3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5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6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5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7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18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6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7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8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9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0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1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2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3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20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 nodeType="clickPar">
                      <p:stCondLst>
                        <p:cond delay="indefinite"/>
                      </p:stCondLst>
                      <p:childTnLst>
                        <p:par>
                          <p:cTn id="2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4" dur="2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7" dur="2000"/>
                                        <p:tgtEl>
                                          <p:spTgt spid="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 nodeType="clickPar">
                      <p:stCondLst>
                        <p:cond delay="indefinite"/>
                      </p:stCondLst>
                      <p:childTnLst>
                        <p:par>
                          <p:cTn id="2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 nodeType="clickPar">
                      <p:stCondLst>
                        <p:cond delay="indefinite"/>
                      </p:stCondLst>
                      <p:childTnLst>
                        <p:par>
                          <p:cTn id="2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8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2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 nodeType="clickPar">
                      <p:stCondLst>
                        <p:cond delay="indefinite"/>
                      </p:stCondLst>
                      <p:childTnLst>
                        <p:par>
                          <p:cTn id="2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6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9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2" dur="20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5" dur="2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8" dur="20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1" dur="20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4" dur="20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7" dur="20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0" dur="20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3" dur="20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6" dur="20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9" dur="20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 nodeType="clickPar">
                      <p:stCondLst>
                        <p:cond delay="indefinite"/>
                      </p:stCondLst>
                      <p:childTnLst>
                        <p:par>
                          <p:cTn id="2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5" dur="500"/>
                                        <p:tgtEl>
                                          <p:spTgt spid="17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 nodeType="clickPar">
                      <p:stCondLst>
                        <p:cond delay="indefinite"/>
                      </p:stCondLst>
                      <p:childTnLst>
                        <p:par>
                          <p:cTn id="2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0" dur="500"/>
                                        <p:tgtEl>
                                          <p:spTgt spid="17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 nodeType="clickPar">
                      <p:stCondLst>
                        <p:cond delay="indefinite"/>
                      </p:stCondLst>
                      <p:childTnLst>
                        <p:par>
                          <p:cTn id="3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5" dur="500"/>
                                        <p:tgtEl>
                                          <p:spTgt spid="17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 nodeType="clickPar">
                      <p:stCondLst>
                        <p:cond delay="indefinite"/>
                      </p:stCondLst>
                      <p:childTnLst>
                        <p:par>
                          <p:cTn id="3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0" dur="500"/>
                                        <p:tgtEl>
                                          <p:spTgt spid="17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 nodeType="clickPar">
                      <p:stCondLst>
                        <p:cond delay="indefinite"/>
                      </p:stCondLst>
                      <p:childTnLst>
                        <p:par>
                          <p:cTn id="3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5" dur="500"/>
                                        <p:tgtEl>
                                          <p:spTgt spid="17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 nodeType="clickPar">
                      <p:stCondLst>
                        <p:cond delay="indefinite"/>
                      </p:stCondLst>
                      <p:childTnLst>
                        <p:par>
                          <p:cTn id="3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0" dur="500"/>
                                        <p:tgtEl>
                                          <p:spTgt spid="17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 nodeType="clickPar">
                      <p:stCondLst>
                        <p:cond delay="indefinite"/>
                      </p:stCondLst>
                      <p:childTnLst>
                        <p:par>
                          <p:cTn id="3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5" dur="500"/>
                                        <p:tgtEl>
                                          <p:spTgt spid="17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 nodeType="clickPar">
                      <p:stCondLst>
                        <p:cond delay="indefinite"/>
                      </p:stCondLst>
                      <p:childTnLst>
                        <p:par>
                          <p:cTn id="3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0" dur="500"/>
                                        <p:tgtEl>
                                          <p:spTgt spid="17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 nodeType="clickPar">
                      <p:stCondLst>
                        <p:cond delay="indefinite"/>
                      </p:stCondLst>
                      <p:childTnLst>
                        <p:par>
                          <p:cTn id="3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5" dur="500"/>
                                        <p:tgtEl>
                                          <p:spTgt spid="17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 nodeType="clickPar">
                      <p:stCondLst>
                        <p:cond delay="indefinite"/>
                      </p:stCondLst>
                      <p:childTnLst>
                        <p:par>
                          <p:cTn id="3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0" dur="500"/>
                                        <p:tgtEl>
                                          <p:spTgt spid="17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 nodeType="clickPar">
                      <p:stCondLst>
                        <p:cond delay="indefinite"/>
                      </p:stCondLst>
                      <p:childTnLst>
                        <p:par>
                          <p:cTn id="3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5" dur="500"/>
                                        <p:tgtEl>
                                          <p:spTgt spid="17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 nodeType="clickPar">
                      <p:stCondLst>
                        <p:cond delay="indefinite"/>
                      </p:stCondLst>
                      <p:childTnLst>
                        <p:par>
                          <p:cTn id="3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0" dur="500"/>
                                        <p:tgtEl>
                                          <p:spTgt spid="17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 nodeType="clickPar">
                      <p:stCondLst>
                        <p:cond delay="indefinite"/>
                      </p:stCondLst>
                      <p:childTnLst>
                        <p:par>
                          <p:cTn id="3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5" dur="800" decel="100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6" dur="800" decel="100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7" dur="800" decel="100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8" dur="800" decel="100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4" dur="800" decel="1000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5" dur="800" decel="1000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6" dur="800" decel="1000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800" decel="1000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7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3" dur="800" decel="1000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4" dur="800" decel="1000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5" dur="800" decel="1000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6" dur="800" decel="1000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8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2" dur="800" decel="1000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3" dur="800" decel="1000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4" dur="800" decel="1000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800" decel="1000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8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1" dur="800" decel="1000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2" dur="800" decel="1000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3" dur="800" decel="1000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4" dur="800" decel="1000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9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0" dur="800" decel="1000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1" dur="800" decel="1000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2" dur="800" decel="1000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800" decel="1000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0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9" dur="800" decel="1000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0" dur="800" decel="1000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1" dur="800" decel="1000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2" dur="800" decel="1000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1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8" dur="800" decel="1000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9" dur="800" decel="1000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0" dur="800" decel="1000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800" decel="1000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2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7" dur="800" decel="1000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8" dur="800" decel="1000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9" dur="800" decel="1000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0" dur="800" decel="1000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3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3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6" dur="800" decel="1000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7" dur="800" decel="1000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8" dur="800" decel="1000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800" decel="1000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2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4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5" dur="800" decel="1000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6" dur="800" decel="1000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7" dur="800" decel="1000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8" dur="800" decel="1000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5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4" dur="800" decel="1000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5" dur="800" decel="1000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6" dur="800" decel="1000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800" decel="1000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0" fill="hold" nodeType="clickPar">
                      <p:stCondLst>
                        <p:cond delay="indefinite"/>
                      </p:stCondLst>
                      <p:childTnLst>
                        <p:par>
                          <p:cTn id="4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4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5" fill="hold" nodeType="clickPar">
                      <p:stCondLst>
                        <p:cond delay="indefinite"/>
                      </p:stCondLst>
                      <p:childTnLst>
                        <p:par>
                          <p:cTn id="4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8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0" fill="hold" nodeType="clickPar">
                      <p:stCondLst>
                        <p:cond delay="indefinite"/>
                      </p:stCondLst>
                      <p:childTnLst>
                        <p:par>
                          <p:cTn id="4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4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5" fill="hold" nodeType="clickPar">
                      <p:stCondLst>
                        <p:cond delay="indefinite"/>
                      </p:stCondLst>
                      <p:childTnLst>
                        <p:par>
                          <p:cTn id="4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9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0" fill="hold" nodeType="clickPar">
                      <p:stCondLst>
                        <p:cond delay="indefinite"/>
                      </p:stCondLst>
                      <p:childTnLst>
                        <p:par>
                          <p:cTn id="4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6" fill="hold" nodeType="clickPar">
                      <p:stCondLst>
                        <p:cond delay="indefinite"/>
                      </p:stCondLst>
                      <p:childTnLst>
                        <p:par>
                          <p:cTn id="4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0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4"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9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8" dur="800" decel="1000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9" dur="800" decel="1000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800" decel="1000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1" dur="800" decel="1000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0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7" dur="800" decel="1000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8" dur="800" decel="10000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9" dur="800" decel="10000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0" dur="800" decel="10000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6" dur="800" decel="1000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7" dur="800" decel="10000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8" dur="800" decel="10000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9" dur="800" decel="10000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5" dur="800" decel="1000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6" dur="800" decel="100000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7" dur="800" decel="100000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8" dur="800" decel="100000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4" dur="800" decel="1000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5" dur="800" decel="10000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6" dur="800" decel="10000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7" dur="800" decel="10000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3" dur="800" decel="1000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4" dur="800" decel="100000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5" dur="800" decel="100000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6" dur="800" decel="100000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9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2" dur="800" decel="1000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3" dur="800" decel="1000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4" dur="800" decel="1000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5" dur="800" decel="1000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55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1" dur="800" decel="1000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2" dur="800" decel="1000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3" dur="800" decel="1000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4" dur="800" decel="1000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7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56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0" dur="800" decel="1000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1" dur="800" decel="1000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2" dur="800" decel="1000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3" dur="800" decel="1000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6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57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9" dur="800" decel="1000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0" dur="800" decel="10000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1" dur="800" decel="10000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2" dur="800" decel="10000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5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58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8" dur="800" decel="1000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9" dur="800" decel="10000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0" dur="800" decel="10000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1" dur="800" decel="10000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4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59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7" dur="800" decel="1000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8" dur="800" decel="1000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9" dur="800" decel="1000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0" dur="800" decel="1000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3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60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6" dur="800" decel="1000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7" dur="800" decel="100000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8" dur="800" decel="100000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9" dur="800" decel="100000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2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61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5" dur="800" decel="1000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6" dur="800" decel="1000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7" dur="800" decel="1000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8" dur="800" decel="1000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1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62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4" dur="800" decel="1000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5" dur="800" decel="1000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6" dur="800" decel="1000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7" dur="800" decel="1000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0" fill="hold" nodeType="clickPar">
                      <p:stCondLst>
                        <p:cond delay="indefinite"/>
                      </p:stCondLst>
                      <p:childTnLst>
                        <p:par>
                          <p:cTn id="6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4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  <p:bldP spid="17411" grpId="1" build="p"/>
      <p:bldP spid="100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/>
      <p:bldP spid="110" grpId="1"/>
      <p:bldP spid="245" grpId="0" animBg="1"/>
      <p:bldP spid="101" grpId="0" animBg="1"/>
      <p:bldP spid="246" grpId="0" animBg="1"/>
      <p:bldP spid="247" grpId="0" animBg="1"/>
      <p:bldP spid="265" grpId="0" animBg="1"/>
      <p:bldP spid="266" grpId="0" animBg="1"/>
      <p:bldP spid="267" grpId="0" animBg="1"/>
      <p:bldP spid="268" grpId="0" animBg="1"/>
      <p:bldP spid="269" grpId="0" animBg="1"/>
      <p:bldP spid="270" grpId="0" animBg="1"/>
      <p:bldP spid="271" grpId="0" animBg="1"/>
      <p:bldP spid="272" grpId="0" animBg="1"/>
      <p:bldP spid="273" grpId="0" animBg="1"/>
      <p:bldP spid="274" grpId="0" animBg="1"/>
      <p:bldP spid="275" grpId="0" animBg="1"/>
      <p:bldP spid="276" grpId="0"/>
      <p:bldP spid="277" grpId="0" animBg="1"/>
      <p:bldP spid="322" grpId="0" animBg="1"/>
      <p:bldP spid="323" grpId="0" animBg="1"/>
      <p:bldP spid="326" grpId="0" animBg="1"/>
      <p:bldP spid="327" grpId="0" animBg="1"/>
      <p:bldP spid="328" grpId="0" animBg="1"/>
      <p:bldP spid="329" grpId="0" animBg="1"/>
      <p:bldP spid="330" grpId="0" animBg="1"/>
      <p:bldP spid="331" grpId="0" animBg="1"/>
      <p:bldP spid="332" grpId="0" animBg="1"/>
      <p:bldP spid="333" grpId="0" animBg="1"/>
      <p:bldP spid="334" grpId="0" animBg="1"/>
      <p:bldP spid="335" grpId="0" animBg="1"/>
      <p:bldP spid="336" grpId="0" animBg="1"/>
      <p:bldP spid="337" grpId="0" animBg="1"/>
      <p:bldP spid="338" grpId="0" animBg="1"/>
      <p:bldP spid="339" grpId="0" animBg="1"/>
      <p:bldP spid="340" grpId="0" animBg="1"/>
      <p:bldP spid="278" grpId="0" build="p"/>
      <p:bldP spid="278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60202"/>
            <a:ext cx="4343400" cy="389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26988" y="188640"/>
            <a:ext cx="9144000" cy="1071562"/>
          </a:xfrm>
        </p:spPr>
        <p:txBody>
          <a:bodyPr/>
          <a:lstStyle/>
          <a:p>
            <a:pPr eaLnBrk="1" hangingPunct="1"/>
            <a:r>
              <a:rPr lang="en-CA" dirty="0"/>
              <a:t>A line is actually made up of billions of  points (dots)</a:t>
            </a:r>
          </a:p>
          <a:p>
            <a:pPr eaLnBrk="1" hangingPunct="1"/>
            <a:r>
              <a:rPr lang="en-CA" dirty="0">
                <a:solidFill>
                  <a:srgbClr val="FF0000"/>
                </a:solidFill>
              </a:rPr>
              <a:t>Every single point on the line will satisfy the equation!</a:t>
            </a:r>
          </a:p>
        </p:txBody>
      </p:sp>
      <p:sp>
        <p:nvSpPr>
          <p:cNvPr id="109" name="Oval 108"/>
          <p:cNvSpPr/>
          <p:nvPr/>
        </p:nvSpPr>
        <p:spPr>
          <a:xfrm>
            <a:off x="4597400" y="4883944"/>
            <a:ext cx="71438" cy="7143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79" name="Oval 278"/>
          <p:cNvSpPr/>
          <p:nvPr/>
        </p:nvSpPr>
        <p:spPr>
          <a:xfrm>
            <a:off x="1146175" y="1461294"/>
            <a:ext cx="71438" cy="7143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sp>
        <p:nvSpPr>
          <p:cNvPr id="280" name="Oval 279"/>
          <p:cNvSpPr/>
          <p:nvPr/>
        </p:nvSpPr>
        <p:spPr>
          <a:xfrm>
            <a:off x="1612900" y="1899444"/>
            <a:ext cx="71438" cy="7143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sp>
        <p:nvSpPr>
          <p:cNvPr id="281" name="Oval 280"/>
          <p:cNvSpPr/>
          <p:nvPr/>
        </p:nvSpPr>
        <p:spPr>
          <a:xfrm>
            <a:off x="2038350" y="2339181"/>
            <a:ext cx="71438" cy="7143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sp>
        <p:nvSpPr>
          <p:cNvPr id="282" name="Oval 281"/>
          <p:cNvSpPr/>
          <p:nvPr/>
        </p:nvSpPr>
        <p:spPr>
          <a:xfrm>
            <a:off x="2463800" y="2777331"/>
            <a:ext cx="71438" cy="7143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sp>
        <p:nvSpPr>
          <p:cNvPr id="283" name="Oval 282"/>
          <p:cNvSpPr/>
          <p:nvPr/>
        </p:nvSpPr>
        <p:spPr>
          <a:xfrm>
            <a:off x="2889250" y="3175794"/>
            <a:ext cx="71438" cy="7143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sp>
        <p:nvSpPr>
          <p:cNvPr id="284" name="Oval 283"/>
          <p:cNvSpPr/>
          <p:nvPr/>
        </p:nvSpPr>
        <p:spPr>
          <a:xfrm>
            <a:off x="3314700" y="3615531"/>
            <a:ext cx="71438" cy="7143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sp>
        <p:nvSpPr>
          <p:cNvPr id="285" name="Oval 284"/>
          <p:cNvSpPr/>
          <p:nvPr/>
        </p:nvSpPr>
        <p:spPr>
          <a:xfrm>
            <a:off x="3725863" y="4040981"/>
            <a:ext cx="71437" cy="7143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sp>
        <p:nvSpPr>
          <p:cNvPr id="286" name="Oval 285"/>
          <p:cNvSpPr/>
          <p:nvPr/>
        </p:nvSpPr>
        <p:spPr>
          <a:xfrm>
            <a:off x="4164013" y="4466431"/>
            <a:ext cx="71437" cy="7143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cxnSp>
        <p:nvCxnSpPr>
          <p:cNvPr id="288" name="Straight Connector 287"/>
          <p:cNvCxnSpPr>
            <a:stCxn id="109" idx="5"/>
          </p:cNvCxnSpPr>
          <p:nvPr/>
        </p:nvCxnSpPr>
        <p:spPr>
          <a:xfrm rot="5400000" flipH="1">
            <a:off x="992981" y="1281113"/>
            <a:ext cx="3654425" cy="3675062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9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7112380"/>
              </p:ext>
            </p:extLst>
          </p:nvPr>
        </p:nvGraphicFramePr>
        <p:xfrm>
          <a:off x="2267744" y="1764258"/>
          <a:ext cx="1751012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Equation" r:id="rId5" imgW="622030" imgH="203112" progId="Equation.DSMT4">
                  <p:embed/>
                </p:oleObj>
              </mc:Choice>
              <mc:Fallback>
                <p:oleObj name="Equation" r:id="rId5" imgW="622030" imgH="203112" progId="Equation.DSMT4">
                  <p:embed/>
                  <p:pic>
                    <p:nvPicPr>
                      <p:cNvPr id="4098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1764258"/>
                        <a:ext cx="1751012" cy="5715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0" name="Oval 99"/>
          <p:cNvSpPr/>
          <p:nvPr/>
        </p:nvSpPr>
        <p:spPr>
          <a:xfrm>
            <a:off x="3491879" y="3780482"/>
            <a:ext cx="107156" cy="10715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graphicFrame>
        <p:nvGraphicFramePr>
          <p:cNvPr id="101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9619425"/>
              </p:ext>
            </p:extLst>
          </p:nvPr>
        </p:nvGraphicFramePr>
        <p:xfrm>
          <a:off x="1413119" y="3717032"/>
          <a:ext cx="1934745" cy="3547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Equation" r:id="rId7" imgW="1384200" imgH="253800" progId="Equation.DSMT4">
                  <p:embed/>
                </p:oleObj>
              </mc:Choice>
              <mc:Fallback>
                <p:oleObj name="Equation" r:id="rId7" imgW="1384200" imgH="253800" progId="Equation.DSMT4">
                  <p:embed/>
                  <p:pic>
                    <p:nvPicPr>
                      <p:cNvPr id="101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3119" y="3717032"/>
                        <a:ext cx="1934745" cy="35478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" name="Content Placeholder 2"/>
          <p:cNvSpPr txBox="1">
            <a:spLocks/>
          </p:cNvSpPr>
          <p:nvPr/>
        </p:nvSpPr>
        <p:spPr>
          <a:xfrm>
            <a:off x="4283968" y="1277318"/>
            <a:ext cx="4608512" cy="1071562"/>
          </a:xfrm>
          <a:prstGeom prst="rect">
            <a:avLst/>
          </a:prstGeom>
          <a:solidFill>
            <a:schemeClr val="bg1"/>
          </a:solidFill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CA" dirty="0">
                <a:solidFill>
                  <a:srgbClr val="FF0000"/>
                </a:solidFill>
              </a:rPr>
              <a:t>If you plug any coordinate on the line  into the equation, both sides will be equal!!</a:t>
            </a:r>
          </a:p>
        </p:txBody>
      </p:sp>
      <p:graphicFrame>
        <p:nvGraphicFramePr>
          <p:cNvPr id="103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9099361"/>
              </p:ext>
            </p:extLst>
          </p:nvPr>
        </p:nvGraphicFramePr>
        <p:xfrm>
          <a:off x="5557292" y="2200870"/>
          <a:ext cx="1751012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Equation" r:id="rId9" imgW="622030" imgH="203112" progId="Equation.DSMT4">
                  <p:embed/>
                </p:oleObj>
              </mc:Choice>
              <mc:Fallback>
                <p:oleObj name="Equation" r:id="rId9" imgW="622030" imgH="203112" progId="Equation.DSMT4">
                  <p:embed/>
                  <p:pic>
                    <p:nvPicPr>
                      <p:cNvPr id="103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7292" y="2200870"/>
                        <a:ext cx="1751012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8275763"/>
              </p:ext>
            </p:extLst>
          </p:nvPr>
        </p:nvGraphicFramePr>
        <p:xfrm>
          <a:off x="5004048" y="2844378"/>
          <a:ext cx="2987130" cy="4391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Equation" r:id="rId10" imgW="1726920" imgH="253800" progId="Equation.DSMT4">
                  <p:embed/>
                </p:oleObj>
              </mc:Choice>
              <mc:Fallback>
                <p:oleObj name="Equation" r:id="rId10" imgW="1726920" imgH="253800" progId="Equation.DSMT4">
                  <p:embed/>
                  <p:pic>
                    <p:nvPicPr>
                      <p:cNvPr id="104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2844378"/>
                        <a:ext cx="2987130" cy="4391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6373188"/>
              </p:ext>
            </p:extLst>
          </p:nvPr>
        </p:nvGraphicFramePr>
        <p:xfrm>
          <a:off x="6317455" y="3420442"/>
          <a:ext cx="990849" cy="4297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Equation" r:id="rId12" imgW="380880" imgH="164880" progId="Equation.DSMT4">
                  <p:embed/>
                </p:oleObj>
              </mc:Choice>
              <mc:Fallback>
                <p:oleObj name="Equation" r:id="rId12" imgW="380880" imgH="164880" progId="Equation.DSMT4">
                  <p:embed/>
                  <p:pic>
                    <p:nvPicPr>
                      <p:cNvPr id="105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7455" y="3420442"/>
                        <a:ext cx="990849" cy="4297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5991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20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 animBg="1"/>
      <p:bldP spid="279" grpId="0" animBg="1"/>
      <p:bldP spid="280" grpId="0" animBg="1"/>
      <p:bldP spid="281" grpId="0" animBg="1"/>
      <p:bldP spid="282" grpId="0" animBg="1"/>
      <p:bldP spid="283" grpId="0" animBg="1"/>
      <p:bldP spid="284" grpId="0" animBg="1"/>
      <p:bldP spid="285" grpId="0" animBg="1"/>
      <p:bldP spid="286" grpId="0" animBg="1"/>
      <p:bldP spid="100" grpId="0" animBg="1"/>
      <p:bldP spid="10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325" y="438150"/>
            <a:ext cx="8534400" cy="758825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en-CA" sz="2400" dirty="0"/>
              <a:t>Practice: Which of the following points will be on the line given by the equation:</a:t>
            </a: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7064879"/>
              </p:ext>
            </p:extLst>
          </p:nvPr>
        </p:nvGraphicFramePr>
        <p:xfrm>
          <a:off x="5364088" y="781111"/>
          <a:ext cx="2099642" cy="5596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8" name="Equation" r:id="rId4" imgW="761669" imgH="203112" progId="Equation.DSMT4">
                  <p:embed/>
                </p:oleObj>
              </mc:Choice>
              <mc:Fallback>
                <p:oleObj name="Equation" r:id="rId4" imgW="761669" imgH="203112" progId="Equation.DSMT4">
                  <p:embed/>
                  <p:pic>
                    <p:nvPicPr>
                      <p:cNvPr id="512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781111"/>
                        <a:ext cx="2099642" cy="55965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1216025" y="1514475"/>
          <a:ext cx="1133475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9" name="Equation" r:id="rId6" imgW="355292" imgH="253780" progId="Equation.DSMT4">
                  <p:embed/>
                </p:oleObj>
              </mc:Choice>
              <mc:Fallback>
                <p:oleObj name="Equation" r:id="rId6" imgW="355292" imgH="253780" progId="Equation.DSMT4">
                  <p:embed/>
                  <p:pic>
                    <p:nvPicPr>
                      <p:cNvPr id="512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6025" y="1514475"/>
                        <a:ext cx="1133475" cy="809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3840163" y="1577975"/>
          <a:ext cx="1341437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0" name="Equation" r:id="rId8" imgW="482391" imgH="253890" progId="Equation.DSMT4">
                  <p:embed/>
                </p:oleObj>
              </mc:Choice>
              <mc:Fallback>
                <p:oleObj name="Equation" r:id="rId8" imgW="482391" imgH="253890" progId="Equation.DSMT4">
                  <p:embed/>
                  <p:pic>
                    <p:nvPicPr>
                      <p:cNvPr id="512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0163" y="1577975"/>
                        <a:ext cx="1341437" cy="706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6716713" y="1584325"/>
          <a:ext cx="1073150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1" name="Equation" r:id="rId10" imgW="368140" imgH="253890" progId="Equation.DSMT4">
                  <p:embed/>
                </p:oleObj>
              </mc:Choice>
              <mc:Fallback>
                <p:oleObj name="Equation" r:id="rId10" imgW="368140" imgH="253890" progId="Equation.DSMT4">
                  <p:embed/>
                  <p:pic>
                    <p:nvPicPr>
                      <p:cNvPr id="512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6713" y="1584325"/>
                        <a:ext cx="1073150" cy="739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8508570"/>
              </p:ext>
            </p:extLst>
          </p:nvPr>
        </p:nvGraphicFramePr>
        <p:xfrm>
          <a:off x="120650" y="2348880"/>
          <a:ext cx="2313540" cy="5997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2" name="Equation" r:id="rId12" imgW="977476" imgH="253890" progId="Equation.DSMT4">
                  <p:embed/>
                </p:oleObj>
              </mc:Choice>
              <mc:Fallback>
                <p:oleObj name="Equation" r:id="rId12" imgW="977476" imgH="253890" progId="Equation.DSMT4">
                  <p:embed/>
                  <p:pic>
                    <p:nvPicPr>
                      <p:cNvPr id="3277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" y="2348880"/>
                        <a:ext cx="2313540" cy="5997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6317744"/>
              </p:ext>
            </p:extLst>
          </p:nvPr>
        </p:nvGraphicFramePr>
        <p:xfrm>
          <a:off x="1123950" y="3112992"/>
          <a:ext cx="1503268" cy="4197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3" name="Equation" r:id="rId14" imgW="634449" imgH="177646" progId="Equation.DSMT4">
                  <p:embed/>
                </p:oleObj>
              </mc:Choice>
              <mc:Fallback>
                <p:oleObj name="Equation" r:id="rId14" imgW="634449" imgH="177646" progId="Equation.DSMT4">
                  <p:embed/>
                  <p:pic>
                    <p:nvPicPr>
                      <p:cNvPr id="3277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3950" y="3112992"/>
                        <a:ext cx="1503268" cy="4197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607967"/>
              </p:ext>
            </p:extLst>
          </p:nvPr>
        </p:nvGraphicFramePr>
        <p:xfrm>
          <a:off x="1500188" y="3824192"/>
          <a:ext cx="1202081" cy="4197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4" name="Equation" r:id="rId16" imgW="507780" imgH="177723" progId="Equation.DSMT4">
                  <p:embed/>
                </p:oleObj>
              </mc:Choice>
              <mc:Fallback>
                <p:oleObj name="Equation" r:id="rId16" imgW="507780" imgH="177723" progId="Equation.DSMT4">
                  <p:embed/>
                  <p:pic>
                    <p:nvPicPr>
                      <p:cNvPr id="3277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188" y="3824192"/>
                        <a:ext cx="1202081" cy="4197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2662506"/>
              </p:ext>
            </p:extLst>
          </p:nvPr>
        </p:nvGraphicFramePr>
        <p:xfrm>
          <a:off x="3092450" y="2372162"/>
          <a:ext cx="2457470" cy="5637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5" name="Equation" r:id="rId18" imgW="1104900" imgH="254000" progId="Equation.DSMT4">
                  <p:embed/>
                </p:oleObj>
              </mc:Choice>
              <mc:Fallback>
                <p:oleObj name="Equation" r:id="rId18" imgW="1104900" imgH="254000" progId="Equation.DSMT4">
                  <p:embed/>
                  <p:pic>
                    <p:nvPicPr>
                      <p:cNvPr id="3277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2450" y="2372162"/>
                        <a:ext cx="2457470" cy="5637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7584878"/>
              </p:ext>
            </p:extLst>
          </p:nvPr>
        </p:nvGraphicFramePr>
        <p:xfrm>
          <a:off x="4062414" y="3130944"/>
          <a:ext cx="1472616" cy="389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6" name="Equation" r:id="rId20" imgW="622030" imgH="165028" progId="Equation.DSMT4">
                  <p:embed/>
                </p:oleObj>
              </mc:Choice>
              <mc:Fallback>
                <p:oleObj name="Equation" r:id="rId20" imgW="622030" imgH="165028" progId="Equation.DSMT4">
                  <p:embed/>
                  <p:pic>
                    <p:nvPicPr>
                      <p:cNvPr id="3277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2414" y="3130944"/>
                        <a:ext cx="1472616" cy="3891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3119938"/>
              </p:ext>
            </p:extLst>
          </p:nvPr>
        </p:nvGraphicFramePr>
        <p:xfrm>
          <a:off x="6230939" y="2361580"/>
          <a:ext cx="2373510" cy="5997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7" name="Equation" r:id="rId22" imgW="1002865" imgH="253890" progId="Equation.DSMT4">
                  <p:embed/>
                </p:oleObj>
              </mc:Choice>
              <mc:Fallback>
                <p:oleObj name="Equation" r:id="rId22" imgW="1002865" imgH="253890" progId="Equation.DSMT4">
                  <p:embed/>
                  <p:pic>
                    <p:nvPicPr>
                      <p:cNvPr id="3278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0939" y="2361580"/>
                        <a:ext cx="2373510" cy="5997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1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1067789"/>
              </p:ext>
            </p:extLst>
          </p:nvPr>
        </p:nvGraphicFramePr>
        <p:xfrm>
          <a:off x="7159625" y="3125692"/>
          <a:ext cx="1563239" cy="4197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8" name="Equation" r:id="rId24" imgW="660113" imgH="177723" progId="Equation.DSMT4">
                  <p:embed/>
                </p:oleObj>
              </mc:Choice>
              <mc:Fallback>
                <p:oleObj name="Equation" r:id="rId24" imgW="660113" imgH="177723" progId="Equation.DSMT4">
                  <p:embed/>
                  <p:pic>
                    <p:nvPicPr>
                      <p:cNvPr id="3278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9625" y="3125692"/>
                        <a:ext cx="1563239" cy="4197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2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1805077"/>
              </p:ext>
            </p:extLst>
          </p:nvPr>
        </p:nvGraphicFramePr>
        <p:xfrm>
          <a:off x="7570788" y="3848749"/>
          <a:ext cx="1202081" cy="3904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9" name="Equation" r:id="rId26" imgW="507780" imgH="165028" progId="Equation.DSMT4">
                  <p:embed/>
                </p:oleObj>
              </mc:Choice>
              <mc:Fallback>
                <p:oleObj name="Equation" r:id="rId26" imgW="507780" imgH="165028" progId="Equation.DSMT4">
                  <p:embed/>
                  <p:pic>
                    <p:nvPicPr>
                      <p:cNvPr id="3278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0788" y="3848749"/>
                        <a:ext cx="1202081" cy="3904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51520" y="4509120"/>
            <a:ext cx="83820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3000" dirty="0">
                <a:solidFill>
                  <a:srgbClr val="FF0000"/>
                </a:solidFill>
                <a:latin typeface="Centaur" pitchFamily="18" charset="0"/>
              </a:rPr>
              <a:t>Since only the third point satisfies the equation, then the third point (3,3) will be on the line</a:t>
            </a:r>
          </a:p>
        </p:txBody>
      </p:sp>
    </p:spTree>
    <p:extLst>
      <p:ext uri="{BB962C8B-B14F-4D97-AF65-F5344CB8AC3E}">
        <p14:creationId xmlns:p14="http://schemas.microsoft.com/office/powerpoint/2010/main" val="2626659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7467600" cy="706090"/>
          </a:xfrm>
        </p:spPr>
        <p:txBody>
          <a:bodyPr/>
          <a:lstStyle/>
          <a:p>
            <a:r>
              <a:rPr lang="en-CA" dirty="0"/>
              <a:t>III) Linear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147248" cy="2448272"/>
          </a:xfrm>
        </p:spPr>
        <p:txBody>
          <a:bodyPr>
            <a:normAutofit/>
          </a:bodyPr>
          <a:lstStyle/>
          <a:p>
            <a:r>
              <a:rPr lang="en-CA" sz="2200" dirty="0"/>
              <a:t>A linear function is a straight line</a:t>
            </a:r>
          </a:p>
          <a:p>
            <a:r>
              <a:rPr lang="en-CA" sz="2200" dirty="0"/>
              <a:t>The exponent of both the “x” and “y” variable must be whole numbers and is at most one</a:t>
            </a:r>
          </a:p>
          <a:p>
            <a:r>
              <a:rPr lang="en-CA" sz="2200" dirty="0"/>
              <a:t>Neither “x” or “y” can be in the denominator</a:t>
            </a:r>
          </a:p>
          <a:p>
            <a:pPr marL="0" indent="0">
              <a:buNone/>
            </a:pPr>
            <a:r>
              <a:rPr lang="en-CA" sz="2200" dirty="0"/>
              <a:t>Ex: Indicate which of the following is a linear function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5279029"/>
              </p:ext>
            </p:extLst>
          </p:nvPr>
        </p:nvGraphicFramePr>
        <p:xfrm>
          <a:off x="251520" y="3219524"/>
          <a:ext cx="1569280" cy="4923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" name="Equation" r:id="rId4" imgW="647640" imgH="203040" progId="Equation.DSMT4">
                  <p:embed/>
                </p:oleObj>
              </mc:Choice>
              <mc:Fallback>
                <p:oleObj name="Equation" r:id="rId4" imgW="647640" imgH="20304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3219524"/>
                        <a:ext cx="1569280" cy="49232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3516122"/>
              </p:ext>
            </p:extLst>
          </p:nvPr>
        </p:nvGraphicFramePr>
        <p:xfrm>
          <a:off x="3008461" y="3147516"/>
          <a:ext cx="1724025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Equation" r:id="rId6" imgW="711000" imgH="228600" progId="Equation.DSMT4">
                  <p:embed/>
                </p:oleObj>
              </mc:Choice>
              <mc:Fallback>
                <p:oleObj name="Equation" r:id="rId6" imgW="711000" imgH="2286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8461" y="3147516"/>
                        <a:ext cx="1724025" cy="552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6098100"/>
              </p:ext>
            </p:extLst>
          </p:nvPr>
        </p:nvGraphicFramePr>
        <p:xfrm>
          <a:off x="5452566" y="3140968"/>
          <a:ext cx="2863850" cy="58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9" name="Equation" r:id="rId8" imgW="1180800" imgH="241200" progId="Equation.DSMT4">
                  <p:embed/>
                </p:oleObj>
              </mc:Choice>
              <mc:Fallback>
                <p:oleObj name="Equation" r:id="rId8" imgW="1180800" imgH="2412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2566" y="3140968"/>
                        <a:ext cx="2863850" cy="582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6861656"/>
              </p:ext>
            </p:extLst>
          </p:nvPr>
        </p:nvGraphicFramePr>
        <p:xfrm>
          <a:off x="81632" y="4782344"/>
          <a:ext cx="1970088" cy="95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name="Equation" r:id="rId10" imgW="812520" imgH="393480" progId="Equation.DSMT4">
                  <p:embed/>
                </p:oleObj>
              </mc:Choice>
              <mc:Fallback>
                <p:oleObj name="Equation" r:id="rId10" imgW="812520" imgH="39348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632" y="4782344"/>
                        <a:ext cx="1970088" cy="950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5837719"/>
              </p:ext>
            </p:extLst>
          </p:nvPr>
        </p:nvGraphicFramePr>
        <p:xfrm>
          <a:off x="3059832" y="4725144"/>
          <a:ext cx="1200150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1" name="Equation" r:id="rId12" imgW="495000" imgH="203040" progId="Equation.DSMT4">
                  <p:embed/>
                </p:oleObj>
              </mc:Choice>
              <mc:Fallback>
                <p:oleObj name="Equation" r:id="rId12" imgW="495000" imgH="20304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4725144"/>
                        <a:ext cx="1200150" cy="490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3186458"/>
              </p:ext>
            </p:extLst>
          </p:nvPr>
        </p:nvGraphicFramePr>
        <p:xfrm>
          <a:off x="5452070" y="4782344"/>
          <a:ext cx="2000250" cy="95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2" name="Equation" r:id="rId14" imgW="825480" imgH="393480" progId="Equation.DSMT4">
                  <p:embed/>
                </p:oleObj>
              </mc:Choice>
              <mc:Fallback>
                <p:oleObj name="Equation" r:id="rId14" imgW="825480" imgH="39348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2070" y="4782344"/>
                        <a:ext cx="2000250" cy="950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47572" y="3789040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YES!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987824" y="3645024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NO!  B/C….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56056" y="4067780"/>
            <a:ext cx="2270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Exponent of “x” is 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508104" y="3717032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NO!  B/C….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508104" y="4077072"/>
            <a:ext cx="2462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Exponent of “x” is 0.5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51520" y="5733256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NO!  B/C….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51520" y="6093296"/>
            <a:ext cx="23551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Exponent of “x” is in</a:t>
            </a:r>
            <a:br>
              <a:rPr lang="en-CA" dirty="0">
                <a:solidFill>
                  <a:srgbClr val="FF0000"/>
                </a:solidFill>
              </a:rPr>
            </a:br>
            <a:r>
              <a:rPr lang="en-CA" dirty="0">
                <a:solidFill>
                  <a:srgbClr val="FF0000"/>
                </a:solidFill>
              </a:rPr>
              <a:t>the denominator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915816" y="5851629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NO!  B/C….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754410" y="6165304"/>
            <a:ext cx="33297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Exponent of “x” is in the</a:t>
            </a:r>
            <a:br>
              <a:rPr lang="en-CA" dirty="0">
                <a:solidFill>
                  <a:srgbClr val="FF0000"/>
                </a:solidFill>
              </a:rPr>
            </a:br>
            <a:r>
              <a:rPr lang="en-CA" dirty="0">
                <a:solidFill>
                  <a:srgbClr val="FF0000"/>
                </a:solidFill>
              </a:rPr>
              <a:t> denominator if “y” is isolated</a:t>
            </a: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4655522"/>
              </p:ext>
            </p:extLst>
          </p:nvPr>
        </p:nvGraphicFramePr>
        <p:xfrm>
          <a:off x="3275856" y="5070376"/>
          <a:ext cx="1138238" cy="95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3" name="Equation" r:id="rId16" imgW="469800" imgH="393480" progId="Equation.DSMT4">
                  <p:embed/>
                </p:oleObj>
              </mc:Choice>
              <mc:Fallback>
                <p:oleObj name="Equation" r:id="rId16" imgW="469800" imgH="393480" progId="Equation.DSMT4">
                  <p:embed/>
                  <p:pic>
                    <p:nvPicPr>
                      <p:cNvPr id="1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5070376"/>
                        <a:ext cx="1138238" cy="950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5508104" y="5795972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YES!</a:t>
            </a:r>
          </a:p>
        </p:txBody>
      </p:sp>
    </p:spTree>
    <p:extLst>
      <p:ext uri="{BB962C8B-B14F-4D97-AF65-F5344CB8AC3E}">
        <p14:creationId xmlns:p14="http://schemas.microsoft.com/office/powerpoint/2010/main" val="194166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en-CA" dirty="0"/>
              <a:t>IV) Midpoints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052736"/>
            <a:ext cx="8496944" cy="1656184"/>
          </a:xfrm>
        </p:spPr>
        <p:txBody>
          <a:bodyPr>
            <a:normAutofit/>
          </a:bodyPr>
          <a:lstStyle/>
          <a:p>
            <a:r>
              <a:rPr lang="en-CA" sz="2200" dirty="0"/>
              <a:t>When given the endpoints of a line, the midpoint can be found by taking the average of the coordinates</a:t>
            </a:r>
          </a:p>
          <a:p>
            <a:pPr marL="0" indent="0">
              <a:buNone/>
            </a:pPr>
            <a:r>
              <a:rPr lang="en-CA" sz="2200" dirty="0"/>
              <a:t>Ex: Given the points A(-3,1) and B(6,9), find the coordinates of the midpoint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608" y="2708920"/>
            <a:ext cx="4343400" cy="389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1772838" y="4419957"/>
            <a:ext cx="107156" cy="10715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graphicFrame>
        <p:nvGraphicFramePr>
          <p:cNvPr id="6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5007345"/>
              </p:ext>
            </p:extLst>
          </p:nvPr>
        </p:nvGraphicFramePr>
        <p:xfrm>
          <a:off x="1070575" y="4259548"/>
          <a:ext cx="620713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0" name="Equation" r:id="rId5" imgW="444240" imgH="253800" progId="Equation.DSMT4">
                  <p:embed/>
                </p:oleObj>
              </mc:Choice>
              <mc:Fallback>
                <p:oleObj name="Equation" r:id="rId5" imgW="444240" imgH="253800" progId="Equation.DSMT4">
                  <p:embed/>
                  <p:pic>
                    <p:nvPicPr>
                      <p:cNvPr id="6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0575" y="4259548"/>
                        <a:ext cx="620713" cy="3540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val 6"/>
          <p:cNvSpPr/>
          <p:nvPr/>
        </p:nvSpPr>
        <p:spPr>
          <a:xfrm>
            <a:off x="3684765" y="2729703"/>
            <a:ext cx="107156" cy="10715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graphicFrame>
        <p:nvGraphicFramePr>
          <p:cNvPr id="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8330746"/>
              </p:ext>
            </p:extLst>
          </p:nvPr>
        </p:nvGraphicFramePr>
        <p:xfrm>
          <a:off x="3844920" y="2596565"/>
          <a:ext cx="531813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1" name="Equation" r:id="rId7" imgW="380880" imgH="253800" progId="Equation.DSMT4">
                  <p:embed/>
                </p:oleObj>
              </mc:Choice>
              <mc:Fallback>
                <p:oleObj name="Equation" r:id="rId7" imgW="380880" imgH="253800" progId="Equation.DSMT4">
                  <p:embed/>
                  <p:pic>
                    <p:nvPicPr>
                      <p:cNvPr id="8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4920" y="2596565"/>
                        <a:ext cx="531813" cy="3540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Connector 9"/>
          <p:cNvCxnSpPr/>
          <p:nvPr/>
        </p:nvCxnSpPr>
        <p:spPr>
          <a:xfrm flipV="1">
            <a:off x="1842654" y="2770910"/>
            <a:ext cx="1925782" cy="1717964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867980" y="2322102"/>
            <a:ext cx="3770584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100" dirty="0">
                <a:solidFill>
                  <a:srgbClr val="FF0000"/>
                </a:solidFill>
              </a:rPr>
              <a:t>Take the average of the two </a:t>
            </a:r>
            <a:br>
              <a:rPr lang="en-CA" sz="2100" dirty="0">
                <a:solidFill>
                  <a:srgbClr val="FF0000"/>
                </a:solidFill>
              </a:rPr>
            </a:br>
            <a:r>
              <a:rPr lang="en-CA" sz="2100" dirty="0">
                <a:solidFill>
                  <a:srgbClr val="FF0000"/>
                </a:solidFill>
              </a:rPr>
              <a:t>“x” coordinates to find the</a:t>
            </a:r>
            <a:br>
              <a:rPr lang="en-CA" sz="2100" dirty="0">
                <a:solidFill>
                  <a:srgbClr val="FF0000"/>
                </a:solidFill>
              </a:rPr>
            </a:br>
            <a:r>
              <a:rPr lang="en-CA" sz="2100" dirty="0">
                <a:solidFill>
                  <a:srgbClr val="FF0000"/>
                </a:solidFill>
              </a:rPr>
              <a:t> x-coordinate of the midpoint</a:t>
            </a:r>
          </a:p>
        </p:txBody>
      </p:sp>
      <p:graphicFrame>
        <p:nvGraphicFramePr>
          <p:cNvPr id="12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8590733"/>
              </p:ext>
            </p:extLst>
          </p:nvPr>
        </p:nvGraphicFramePr>
        <p:xfrm>
          <a:off x="5043632" y="3605068"/>
          <a:ext cx="1293813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2" name="Equation" r:id="rId9" imgW="927000" imgH="457200" progId="Equation.DSMT4">
                  <p:embed/>
                </p:oleObj>
              </mc:Choice>
              <mc:Fallback>
                <p:oleObj name="Equation" r:id="rId9" imgW="927000" imgH="457200" progId="Equation.DSMT4">
                  <p:embed/>
                  <p:pic>
                    <p:nvPicPr>
                      <p:cNvPr id="12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3632" y="3605068"/>
                        <a:ext cx="1293813" cy="6365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1747111"/>
              </p:ext>
            </p:extLst>
          </p:nvPr>
        </p:nvGraphicFramePr>
        <p:xfrm>
          <a:off x="6408738" y="3636530"/>
          <a:ext cx="390525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3" name="Equation" r:id="rId11" imgW="279360" imgH="431640" progId="Equation.DSMT4">
                  <p:embed/>
                </p:oleObj>
              </mc:Choice>
              <mc:Fallback>
                <p:oleObj name="Equation" r:id="rId11" imgW="279360" imgH="431640" progId="Equation.DSMT4">
                  <p:embed/>
                  <p:pic>
                    <p:nvPicPr>
                      <p:cNvPr id="13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8738" y="3636530"/>
                        <a:ext cx="390525" cy="6000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3071455"/>
              </p:ext>
            </p:extLst>
          </p:nvPr>
        </p:nvGraphicFramePr>
        <p:xfrm>
          <a:off x="6853093" y="3754583"/>
          <a:ext cx="790078" cy="3779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4" name="Equation" r:id="rId13" imgW="368280" imgH="177480" progId="Equation.DSMT4">
                  <p:embed/>
                </p:oleObj>
              </mc:Choice>
              <mc:Fallback>
                <p:oleObj name="Equation" r:id="rId13" imgW="368280" imgH="177480" progId="Equation.DSMT4">
                  <p:embed/>
                  <p:pic>
                    <p:nvPicPr>
                      <p:cNvPr id="14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3093" y="3754583"/>
                        <a:ext cx="790078" cy="37797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3059864"/>
              </p:ext>
            </p:extLst>
          </p:nvPr>
        </p:nvGraphicFramePr>
        <p:xfrm>
          <a:off x="5230813" y="4343400"/>
          <a:ext cx="974725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5" name="Equation" r:id="rId15" imgW="698400" imgH="431640" progId="Equation.DSMT4">
                  <p:embed/>
                </p:oleObj>
              </mc:Choice>
              <mc:Fallback>
                <p:oleObj name="Equation" r:id="rId15" imgW="698400" imgH="431640" progId="Equation.DSMT4">
                  <p:embed/>
                  <p:pic>
                    <p:nvPicPr>
                      <p:cNvPr id="15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0813" y="4343400"/>
                        <a:ext cx="974725" cy="6000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0259774"/>
              </p:ext>
            </p:extLst>
          </p:nvPr>
        </p:nvGraphicFramePr>
        <p:xfrm>
          <a:off x="6383338" y="4343833"/>
          <a:ext cx="496887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6" name="Equation" r:id="rId17" imgW="355320" imgH="431640" progId="Equation.DSMT4">
                  <p:embed/>
                </p:oleObj>
              </mc:Choice>
              <mc:Fallback>
                <p:oleObj name="Equation" r:id="rId17" imgW="355320" imgH="431640" progId="Equation.DSMT4">
                  <p:embed/>
                  <p:pic>
                    <p:nvPicPr>
                      <p:cNvPr id="16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3338" y="4343833"/>
                        <a:ext cx="496887" cy="6000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426914"/>
              </p:ext>
            </p:extLst>
          </p:nvPr>
        </p:nvGraphicFramePr>
        <p:xfrm>
          <a:off x="6919333" y="4433598"/>
          <a:ext cx="544512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7" name="Equation" r:id="rId19" imgW="253800" imgH="177480" progId="Equation.DSMT4">
                  <p:embed/>
                </p:oleObj>
              </mc:Choice>
              <mc:Fallback>
                <p:oleObj name="Equation" r:id="rId19" imgW="253800" imgH="177480" progId="Equation.DSMT4">
                  <p:embed/>
                  <p:pic>
                    <p:nvPicPr>
                      <p:cNvPr id="17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9333" y="4433598"/>
                        <a:ext cx="544512" cy="3778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4840272" y="5009887"/>
            <a:ext cx="302037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100" dirty="0">
                <a:solidFill>
                  <a:srgbClr val="FF0000"/>
                </a:solidFill>
              </a:rPr>
              <a:t>The coordinates of the </a:t>
            </a:r>
            <a:br>
              <a:rPr lang="en-CA" sz="2100" dirty="0">
                <a:solidFill>
                  <a:srgbClr val="FF0000"/>
                </a:solidFill>
              </a:rPr>
            </a:br>
            <a:r>
              <a:rPr lang="en-CA" sz="2100" dirty="0">
                <a:solidFill>
                  <a:srgbClr val="FF0000"/>
                </a:solidFill>
              </a:rPr>
              <a:t>midpoint will then be: </a:t>
            </a:r>
          </a:p>
        </p:txBody>
      </p:sp>
      <p:graphicFrame>
        <p:nvGraphicFramePr>
          <p:cNvPr id="19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278512"/>
              </p:ext>
            </p:extLst>
          </p:nvPr>
        </p:nvGraphicFramePr>
        <p:xfrm>
          <a:off x="6065548" y="5810538"/>
          <a:ext cx="1138816" cy="5824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8" name="Equation" r:id="rId21" imgW="495000" imgH="253800" progId="Equation.DSMT4">
                  <p:embed/>
                </p:oleObj>
              </mc:Choice>
              <mc:Fallback>
                <p:oleObj name="Equation" r:id="rId21" imgW="495000" imgH="253800" progId="Equation.DSMT4">
                  <p:embed/>
                  <p:pic>
                    <p:nvPicPr>
                      <p:cNvPr id="19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5548" y="5810538"/>
                        <a:ext cx="1138816" cy="58246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Oval 19"/>
          <p:cNvSpPr/>
          <p:nvPr/>
        </p:nvSpPr>
        <p:spPr>
          <a:xfrm>
            <a:off x="2756538" y="3560942"/>
            <a:ext cx="107156" cy="10715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graphicFrame>
        <p:nvGraphicFramePr>
          <p:cNvPr id="21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3528495"/>
              </p:ext>
            </p:extLst>
          </p:nvPr>
        </p:nvGraphicFramePr>
        <p:xfrm>
          <a:off x="2892137" y="3635952"/>
          <a:ext cx="69215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9" name="Equation" r:id="rId23" imgW="495000" imgH="253800" progId="Equation.DSMT4">
                  <p:embed/>
                </p:oleObj>
              </mc:Choice>
              <mc:Fallback>
                <p:oleObj name="Equation" r:id="rId23" imgW="495000" imgH="253800" progId="Equation.DSMT4">
                  <p:embed/>
                  <p:pic>
                    <p:nvPicPr>
                      <p:cNvPr id="21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2137" y="3635952"/>
                        <a:ext cx="692150" cy="3540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71077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14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1" grpId="0"/>
      <p:bldP spid="18" grpId="0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D3D4C-8207-4B40-A0AC-6E982B2B7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99" y="137887"/>
            <a:ext cx="9144001" cy="1219201"/>
          </a:xfrm>
          <a:solidFill>
            <a:schemeClr val="bg1">
              <a:alpha val="70000"/>
            </a:schemeClr>
          </a:solidFill>
        </p:spPr>
        <p:txBody>
          <a:bodyPr>
            <a:normAutofit/>
          </a:bodyPr>
          <a:lstStyle/>
          <a:p>
            <a:r>
              <a:rPr lang="en-CA" sz="2400" dirty="0"/>
              <a:t>Given the vertices of ∆PQR, P(-2,-6), Q(-8,10) and R(8,-1), find the midpoints of each side.  What is the area of the triangle created by the midpoints?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D6DD7F4-058B-4981-A989-12F46AA030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608" y="2708920"/>
            <a:ext cx="4343400" cy="389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E665A6B3-1288-482B-8645-FC487D76ECE0}"/>
              </a:ext>
            </a:extLst>
          </p:cNvPr>
          <p:cNvSpPr/>
          <p:nvPr/>
        </p:nvSpPr>
        <p:spPr>
          <a:xfrm>
            <a:off x="1772838" y="4419957"/>
            <a:ext cx="107156" cy="10715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graphicFrame>
        <p:nvGraphicFramePr>
          <p:cNvPr id="6" name="Object 27">
            <a:extLst>
              <a:ext uri="{FF2B5EF4-FFF2-40B4-BE49-F238E27FC236}">
                <a16:creationId xmlns:a16="http://schemas.microsoft.com/office/drawing/2014/main" id="{A905B63C-79AC-414A-B52A-59991A4EE0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3287885"/>
              </p:ext>
            </p:extLst>
          </p:nvPr>
        </p:nvGraphicFramePr>
        <p:xfrm>
          <a:off x="1070575" y="4259548"/>
          <a:ext cx="620713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Equation" r:id="rId5" imgW="444240" imgH="253800" progId="Equation.DSMT4">
                  <p:embed/>
                </p:oleObj>
              </mc:Choice>
              <mc:Fallback>
                <p:oleObj name="Equation" r:id="rId5" imgW="444240" imgH="253800" progId="Equation.DSMT4">
                  <p:embed/>
                  <p:pic>
                    <p:nvPicPr>
                      <p:cNvPr id="6" name="Object 27">
                        <a:extLst>
                          <a:ext uri="{FF2B5EF4-FFF2-40B4-BE49-F238E27FC236}">
                            <a16:creationId xmlns:a16="http://schemas.microsoft.com/office/drawing/2014/main" id="{A905B63C-79AC-414A-B52A-59991A4EE01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0575" y="4259548"/>
                        <a:ext cx="620713" cy="3540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C4E81995-13F1-41E6-B041-2D8D67E69A81}"/>
              </a:ext>
            </a:extLst>
          </p:cNvPr>
          <p:cNvSpPr/>
          <p:nvPr/>
        </p:nvSpPr>
        <p:spPr>
          <a:xfrm>
            <a:off x="3684765" y="2729703"/>
            <a:ext cx="107156" cy="10715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graphicFrame>
        <p:nvGraphicFramePr>
          <p:cNvPr id="8" name="Object 27">
            <a:extLst>
              <a:ext uri="{FF2B5EF4-FFF2-40B4-BE49-F238E27FC236}">
                <a16:creationId xmlns:a16="http://schemas.microsoft.com/office/drawing/2014/main" id="{9AFCE57B-0BB5-40FD-AD7B-A37A310860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1114186"/>
              </p:ext>
            </p:extLst>
          </p:nvPr>
        </p:nvGraphicFramePr>
        <p:xfrm>
          <a:off x="3844920" y="2596565"/>
          <a:ext cx="531813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Equation" r:id="rId7" imgW="380880" imgH="253800" progId="Equation.DSMT4">
                  <p:embed/>
                </p:oleObj>
              </mc:Choice>
              <mc:Fallback>
                <p:oleObj name="Equation" r:id="rId7" imgW="380880" imgH="253800" progId="Equation.DSMT4">
                  <p:embed/>
                  <p:pic>
                    <p:nvPicPr>
                      <p:cNvPr id="8" name="Object 27">
                        <a:extLst>
                          <a:ext uri="{FF2B5EF4-FFF2-40B4-BE49-F238E27FC236}">
                            <a16:creationId xmlns:a16="http://schemas.microsoft.com/office/drawing/2014/main" id="{9AFCE57B-0BB5-40FD-AD7B-A37A310860D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4920" y="2596565"/>
                        <a:ext cx="531813" cy="3540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E9C016B-A5AC-4E81-95A2-3F3C71FEA92B}"/>
              </a:ext>
            </a:extLst>
          </p:cNvPr>
          <p:cNvCxnSpPr/>
          <p:nvPr/>
        </p:nvCxnSpPr>
        <p:spPr>
          <a:xfrm flipV="1">
            <a:off x="1842654" y="2770910"/>
            <a:ext cx="1925782" cy="1717964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B1F8C58C-FAF2-4528-AE89-63B86D6326DF}"/>
              </a:ext>
            </a:extLst>
          </p:cNvPr>
          <p:cNvSpPr/>
          <p:nvPr/>
        </p:nvSpPr>
        <p:spPr>
          <a:xfrm>
            <a:off x="2756538" y="3560942"/>
            <a:ext cx="107156" cy="10715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graphicFrame>
        <p:nvGraphicFramePr>
          <p:cNvPr id="11" name="Object 27">
            <a:extLst>
              <a:ext uri="{FF2B5EF4-FFF2-40B4-BE49-F238E27FC236}">
                <a16:creationId xmlns:a16="http://schemas.microsoft.com/office/drawing/2014/main" id="{F1135A36-64A8-47C5-8F07-9754A7F353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8759729"/>
              </p:ext>
            </p:extLst>
          </p:nvPr>
        </p:nvGraphicFramePr>
        <p:xfrm>
          <a:off x="2892137" y="3635952"/>
          <a:ext cx="69215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Equation" r:id="rId9" imgW="495000" imgH="253800" progId="Equation.DSMT4">
                  <p:embed/>
                </p:oleObj>
              </mc:Choice>
              <mc:Fallback>
                <p:oleObj name="Equation" r:id="rId9" imgW="495000" imgH="253800" progId="Equation.DSMT4">
                  <p:embed/>
                  <p:pic>
                    <p:nvPicPr>
                      <p:cNvPr id="11" name="Object 27">
                        <a:extLst>
                          <a:ext uri="{FF2B5EF4-FFF2-40B4-BE49-F238E27FC236}">
                            <a16:creationId xmlns:a16="http://schemas.microsoft.com/office/drawing/2014/main" id="{F1135A36-64A8-47C5-8F07-9754A7F353A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2137" y="3635952"/>
                        <a:ext cx="692150" cy="3540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2101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14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f5dd3b5eab04799935286d652a75b776e2b83c"/>
  <p:tag name="GENSWF_OUTPUT_FILE_NAME" val="m9hch3.1"/>
  <p:tag name="ISPRING_SCORM_PASSING_SCORE" val="100.0000000000"/>
  <p:tag name="ISPRING_RESOURCE_PATHS_HASH_2" val="8b44fed0b89fb5d54791227bf1d4b78cca12"/>
  <p:tag name="ISPRING_ULTRA_SCORM_COURSE_ID" val="4A35D8A3-FBE3-403B-B743-E2139973DC26"/>
  <p:tag name="ISPRING_SCORM_RATE_SLIDES" val="1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A1FU0cqDcM2UQQAAAsQAAAdAAAAdW5pdmVyc2FsL2NvbW1vbl9tZXNzYWdlcy5sbmetV/9u2zYQ/r9A34EQUGADNrcd0KIYEgeyxNhEZMmV6DjZMAiMxNhEKDHTD7fZX32aPtieZEdKbuykg6SkgG1YtO+74913H49HJ58ziba8KIXKj623ozcW4nmiUpGvj60lPf31g4XKiuUpkyrnx1auLHQyfvniSLJ8XbM1h+8vXyB0lPGyhMdyrJ/un5FIj63FJHaC+cL2L2MvmAbxhEytsaOyW5bfIU+t1U+/vf/w+e279z8fvW7t+sBEc9vzDoGQQXr3pgeQT8PAiwENe7GPL6g11p/D7IIl9YiPrXH7ZZj1IsTn1lh/dtotwxD7NI484uKYRLEfUJMLD1PsWuNLVaMN23JUKbQV/BOqNhzqWImCo1KK1PyQKFjIa97lzA3mNvHjEEc0JA4lgW+NI1UUd78YWFZXG1WAuxKlomRXkqfGJzDG/H5b8BJcswoYheBVbQT8U2VM5KNO16G9Iv40pkHgRTH23d2KNcZ5ityCaTcDUUI7wiEAFKzkxRNsY8MyY45sKYchzMh05sGb6hBmYr2R8K6GxrHAUIMFz7usgCM4BHZF0SoIXZ00cIUYumVl+UkV6QE/9gvVBUx8JwAKOnQPnGqMHTDUWIBuFAVPqi6wOY4ie4rjSXABRIa+C4ZYBGfQbmdDLC5xBC2Coy4b3z4nU1sTXrfYjv+7/kqYprO8QyxJwE6nbytUXcKKTil0gem0cpiXCH9cQtWI7X2nixtASKyp11psOYRQpN3sAU1xsKv583FJ/ohPbeJhNwZCucEqpkbstDMG8pCrCjEpld4A+GXpluUJR1c8YTUQ/g7+lorU/E0X20Tydy3+QaxqpeVVq0q+iy9ejZ4XGqEeqOmKFXmPPn8AdaCJjzeb1SXstKp4dlt17WIvE6MfEsVz96W77n831acuz9zRA/9DtxM1wjQh0O0TofpbYDiKtPjC6SH7WxH/FBwtGn0DAST59QCfftAC+Ao9FeMcMn8QwjlUZID9Ck8iQnWO+VUpqs4z2xSqqff3OZLAkCR5xe95csWvFfS/5GzbHN0g4YY4oyc4G0SIvcniQKdbFB8CWjfjA4QkRQb7T3tgLud4l8FGXg8ysVK1TI2cSXFjJBZqU2f88cxyXajMrEpW7nqpUfiT50TRbC5snC4GnL0RtkNnFju272A97uoelj2NgMs6Jo9GsWdPtDmQOmNVsoFz5VrVedoTqJlYXXxqA1ib0oizItn8++VrT4wHkTSrqF39fRAIdKjWJfwN7E9fVbz8qwuE2pNDO/PQx6qd8Hd2PQd+SoAOP2SSZs2hlakMlkbdfoFtbdFsSm1nNgdCRoZ/qi6S7jFlH2Fuh2cgSmYWtcZzVtyAolGl5CAUk2pNwGqY9/tLVl1JkfMhts87E/SGKVnEtuuaGyc0nxTJTXOWpjBXJ+3VU8LVsy+YM7N9ELwHeDwV1UBAc8bs5AUavXm+b/Pt4yPn21Npru1Hr/du8f8BUEsDBBQAAgAIAA1FU0cl32KDvQQAAMsWAAAnAAAAdW5pdmVyc2FsL2ZsYXNoX3B1Ymxpc2hpbmdfc2V0dGluZ3MueG1szVjdbho5FL7nKaxZ9bIhSZNsGgERIYOCyl9hsm20WiEzYxhvPPbU9kDp1T5NH2yfZI9xIBAI8WxFFOWC4DnnOz/2+fwxpcvvCUMTIhUVvOwdHRx6iPBQRJSPy95tUH9/7iGlMY8wE5yUPS48dFkplNJsyKiK+0RrMFUIYLi6SHXZi7VOL4rF6XR6QFUqzVPBMg346iAUSTGVRBGuiSymDM/gQ89SorxKoYBQyS61RJQxgmgEKXBqssOszrCKvaI1G+LwfixFxqOaYEIiOR6Wvd/Oq+ZvYWOhrmlCuClOVWDRLOsLHEXU5INZn/4gKCZ0HEPiR4cnHprSSMdl78PhscEB++ImzhzdVoENTk1AOVw/BEiIxhHW2H61ESUZEQl9JaqiZUYAdG1txVKT73q5YJeiGccJDQN4gkyvyt51MOj5db/nt2v+4LbXtKk6ewSNoOk7+fSbjWt/0O4Efn9wE7SauZ0C/2uQwylvZs7w3Z7f99uB3xtcNTo5PdyTevTxW9VGM6fPF/+q3wjyRmpXW3ldujedtptPrdPqVtt3uVK7uev6vWaj/WkQdDrNoNF99Jqf+5UTXiquD0sJhkpkcm0kFmzRjYUWTyZDEQ1sxbAck0DUKczwCDNFPPR3SsafM8yonpm5BlK7JyStqpSEumdmtuyZOfQe4SwgpAbBVhjhdMkIH0/Wqi/a8CuVbU+0BJSXYj5rivGrZ396tsz++Ox8d/rb0ixhrXEYA/HpBW+triysRoKvUZb5joaCRcuCSDIkURsnZIXP+/eU18HyyEMjOEQMSq1KipmHqIbSw6WzyoZKUz2/Qeqrlgiw4KYiqNXfaEUYYwn1qdX1h64bzg4rf7aFJuov2wi79JypzyN0LfEUbjIX8y7hLmY3sEnMbBSRTklIrHJYoipjLsa9xcC5GLewvCcSBUIwJ/vuYiRQg4+EU+4Jpk55fyFDRTVxMb2iTqE7mWaUOyHOj45TliJjEZqJDDF6T5AWCDqSJfBfTNCqgkAjKZL5KqgcjRSjcKwnlExJdOkS6A5CJBl4mjFmRNsI3zL6Aw3JSEjAJXgCBxjWqbL4B7mAU6zUIyhe5PjO3sON9rX/9Z0pEEcTDJomHziwCklSvQ98DLVzASEYE9DNFQjoTIgzGBWzPxGN5mYuZTrHjvFkvulmI+egsN0U8rGY8CAE/qM8I66AIeZIcDZDOISRVeYITajIFKzYw2Kh1f9K0LoiyuepjoGmIZiM3Ejn8Oj4w8np2e/nHy8Oiv/+8/P9TqcH3dBl2ESzwqG2U6E6ez5Rwy/4PaM63byeaM8XnJ5VoM5+edPcoUadPbcIP2ffp8rU2XFDn77guUOlvuC5Q6tu+NaFTAxRRRsnYftPnQeVtalESkWjkLYLprmue4t6qe9Xe7UbBHt02wz6F27XJIKGhTGQysj8VHe6hW8D2A7fCd503UmG9Pw/nABhA52Y0y1su+NU8CdHmWZkQ3dFMjilAHf+2AoMuPUZTUAyRa9G579Crs+N1D55eW989SrM8Us/tSzt7Ik5CJZhDIdobwfvzTPzPtv7ljpmvy1f7qy9zVm+IVl/ZWqeJJTTBPpoBOjyPWvl9OSwVNz+qFAAtPUX0JXCf1BLAwQUAAIACAANRVNHSEisH7ECAABRCgAAIQAAAHVuaXZlcnNhbC9mbGFzaF9za2luX3NldHRpbmdzLnhtbJVW227bMAx931cE2XvcXdMBaoA0zYAC3VqsRd9lm7GFyJIhyeny99O1lhM79kIUiMhzSIoXpUjuCVt9mM1QxikXz6AUYYU0mqCbkfxmnjZKcbbIOFPA1IJxUWE6X338aT8oscgxFj+AmMrZ4QzaMEv7mULxMb4tjQwRMl7VmB0feMEXKc72heANy0dTK481CErYXiOvfiw328EAlEh1r6Dq5LS9NjKNUguQEkxK37dGRlkUp0BDpCv7mchpQ12+/QntQCRRlrb+ZGSIVuMCukW+XhsZxjPtvduVpZHLBAV/lYZ++WxkEErxEUTX+d1XI4MMXjf1/8xILXhhCtrlXG7iO4dynOv1M1ldGRklmAuZQKNd8OWxd72LQP5rvPfIrKvg9MnU9eRBME1PKayUaAAl4eRssuRvj43S+wGrHaZSA2JVC3rSST/hRgY3XV2L+wNvhOWxL69pIa+cNhVsXMKRu66+xW82t/atiJ2+66IMBRy8MkqxVbbI37quZ8hI2SKfKcnhkdHjGfzU4jihx7fYd/Ny+bUVGNbH3FvDKVhNpAezuTIK7RUBU/EcVtKk80IqMG1DidW5lJKznBDDB1JgRTj7ZXDp0V5GouTE4Eetf7CQIopC37zZHPUrHffLnsfH0f0otHdz55nSb/jNHCuFs7LSP0pyPvM8vSTazTzpZ5hXUsNB3LMdn8ipsNiDeOGcTo3CuIKpWO4WawCNkqgAKOmvMPI++krPmioFsdUdIxBGpqtzuJIUJdV/6pXAG+TB6Bs2YHVUVWp/DBP6Do80fgAAi6wME+sOzlI1VBEKBwh7HynslYfuhqSe0KFhW6sH2Kl43LzmZB6jFWrH0b8S7ZzEfrqGHsKrTquf4SzjI69wKu3FOks/9iaHl8yMXgxyCj9MHdfafl5CrTT/Sv4DUEsDBBQAAgAIAA1FU0dBWHYjkQQAANwVAAAmAAAAdW5pdmVyc2FsL2h0bWxfcHVibGlzaGluZ19zZXR0aW5ncy54bWzNWN1y4jYUvucpNO7s5UKSTdIsA2QIcQZm+Ss43c10OoywBVYjS64kw7JXfZo+WJ+kRygQCITI7Sbt5IJwfL7v/Fjn+MOVy68JQzMiFRW86h0XjzxEeCgiyqdV7za4eX/hIaUxjzATnFQ9Ljx0WStU0mzMqIqHRGtwVQhouCqnuurFWqflUmk+nxepSqW5KlimgV8VQ5GUUkkU4ZrIUsrwAj70IiXKqxUKCFWsqSOijBFEI0iBU5MdZk2dMK9kvcY4vJ9KkfGoIZiQSE7HVe+Hi7r5W/lYpmuaEG5qUzUwGrMu4yiiJh3MhvQbQTGh0xjyPj469dCcRjqueh+OTgwP+Jd2eZbstghseBoCquH6IUBCNI6wxvarjSjJhEhoK1E1LTMCpFu2DU9Nvuq1wZqiBccJDQO4gkyrqt51MBr4N/7A7zb80e2gbVN1RgStoO07YYbt1rU/6vYCfzhqBp12blDgfwlygPJm5kzfH/hDvxv4g9FVq5cT4Z7UI8bv1FvtnJjP/tWwFeSN1K138kL6zV7XDdPodfr17l2u1Jp3fX/QbnU/jYJerx20+o+o5bnfOOGV0vawVGCoRCa3RmK1LPqx0OLJZCiiYVkxLKckEDcUZniCmSIe+i0l058yzKhemLmGnXZPSFpXKQn1wMxs1TNz6D3SWUJIDYJtbISz9Ub4eLpVfcmG36hsf6IV2Hgp5ou2mL559mfn6+xPzi8Op78vzQrWGocxLD692lublpXXRPCtlWW+o7Fg0bqgCZwSBrXUJcXMQ1RDbeH6qjYd0DeUwfkx2OPihOud4sIYS8hYbdof+mi2cFj7pSs0Ub/a0qzpOVefR+ha4jk8mlzc+4S7uDWh7cy0nkinJCRWOTxRnTEX58FqhFycO1jeE4kCIZiTf391yFGLT4RT7gmmTnl/JmNFNXFxvaJOoXuZZpQ7MS6PjlOWImMRWogMMXpPkBYIOpIl8F9M0KYmQBMpkqWVYaWRYjQiaEbJnESXLoHuIESSAdIMJiPaRvg9o9/QmEyEBF6CZ3CAwU6V5S/mIk6xUo+keJXjO/tkbXWv/S/vTIE4mmFQKfnIYU+QJNWvwY+hdi4gBGMCurlBAZ0JcQajYu5PRKOlm0uZzrFjPFvedHMjl6RwuynkYznhQgj7i/KMuBKGmCPB2QLhEEZWmSM0oyJTYLGHxVKrf5SghSLKl6lOQUdDMBm5LZ2j45MPp2fnP158LBdLf/3x5/uDoAcl0GfYRLNSoHFQczojn+jbF3DP6Eg31BM1+QLoWU3pjMub5gF96YzcI+WcsU+1pjNwR3G+gDygO19AHlCfO9gbIROzqKKdk7D/x8uDbtpVIpWS0S37JdBSqb2NAhr69UGjiaDrt+1gWHZ78CFoQRjDmpiYn9NOz9XbABrsO9GbPjoJi4H/sxMh3BKnXegWtttzKviTo/AyQqC/IQKcUoCn+NRKBniOM5qACIrebEH/m3X53JC85qZ9tQ30Jrvg8M8huym+1y4gWIYxHItXO0r//fb8rg37P/XAflu/JNl6K7J+07D96rEA9u03srXC31BLAwQUAAIACAANRVNHkkawmakBAABDBgAAHwAAAHVuaXZlcnNhbC9odG1sX3NraW5fc2V0dGluZ3MuanONlE1PwzAMhu/7FVW4oml8DrhNMCQkDkjshjhknddVS+MqSQtj2n+nzr6aNGHEl8R58jp2FK97STNYypKHZG3ndv3mrq0PyGdUBeeuX0T8BfmZFvkMJnkBIpfAPKTeHz24N0ciJMykFZ2u3klWt/QY0s6cC93Gy4CECvh06HAdAL8Cvu/Q4R8ntV1a25RadZ5WxqDspygNSNOXqApuGXb2bEc7Qw/GGtQJdM5TcESHdsTIo+LNkKzNpViUXK5eMcP+lKfLTGElZ7H4i1UJqnnx5RYY3A8fx46cyLV5MVD4gcd3ZHGyVKA17OLejsmCsOBTEC3dgR1/oI5wNyGPrnOdmz09uiBr0yXPoFOluxGZi8lGq1PNIVmXM/BttsTVJZlDCL4C1ZF6uiZzQCyr8h8PWCrMqCIdtFvzAyqQz3KZ7UIPyIIcXZZkY9U7Jmqv/8ScL4TeF1qEfl8Rax2hf+/5zEHQiau9uK+huNGW5YPxbhXtQs5tjN9IaP2RMG4MTxdF0x+a5kg1B93MQb3IOZKj4GoJaoIo7L5EA3aClbENOvn0szlxn97mF1BLAwQUAAIACAANRVNHGtrqO6oAAAAfAQAAGgAAAHVuaXZlcnNhbC9pMThuX3ByZXNldHMueG1snY8xD8IgEIV3fgW5XbBb0wDdTNwcdDYVUUno0XDU+vOF1Bhnh0vuXd73Xk71rzHwp0vkI2poxBa4QxuvHu8aTsfdpgVOecDrECI6DRiB94Yp37R4SI5cJl4ikDQ8cp46KZdlEZ6mVBIohjmXYBI2jrLMGFFWUk4rCivb+b/ozw0MY5yry+xD3qMpe1GrhVOyGipzdig83iLIalDy667KzpRLRRFK/jxm2BtQSwMEFAACAAgADUVTR/WL2nlmAAAAaAAAABwAAAB1bml2ZXJzYWwvbG9jYWxfc2V0dGluZ3MueG1ss7GvyM1RKEstKs7Mz7NVMtQzUFJIzUvOT8nMS7dVCg1x07VQUiguScxLSczJz0u1VcrLV1Kwt+OyyclPTswJTi0pASosVijISaxMLQpJzQUySlL9EnOBKp2cfRNLMvSSE5X07bgAUEsDBBQAAgAIADO7f0TOggk37AIAAIgIAAAUAAAAdW5pdmVyc2FsL3BsYXllci54bWytVU1v2zAMPafA/oOhe62kXdc0kFt0BYod1qFA1m23QLUZW4tteZJcN/31o/xtz+lWYAcDNsX3SPGRNLt6TmLnCZQWMvXIwp0TB1JfBiINPfLw9fZ4Sa4u3x2xLOZ7UI4IPJKnwgJ4TJwAtK9EZhB8z03kkZ7BRWbiZEpIJcweuc+Qu4u0JO+OZuiSao9ExmQrSouicIVGRBpqGeeWRLu+TGimQENqQNEqDeI02JX5OxqfRKbU7DPQPWRm3h64Jmk5nrUYkBSnrlQhPZnPF/TH3ee1H0HCj0WqDU99IA5WclaW8pH7uzsZ5DFoa5uxKsk1GGOTKG0zZlZisUwdrXyPVA6bBLTmIWg3TkNCKyydALNtzHVU8+gBreXVO1Hzln4b+71p3ErlaOec5Y+x0BEe9SGddRLI6DAqS8rrlh300HTQrWUijoJfuVAQlJ/f2haZL0gVsO24Mk9XFz4e4Nst941U+xuEYRfVCrqtaG4lmluCWg63jb7uKEhz2y1wkytoSjVjTyIA+YUrxW1bXBqVA6MjY42lQzCj1ZVrkTpBWGSS+OwftLF+I2l+6teUKQH/Q5hPSNTWRKQBPN8K9DGQYE0NYLGtzTVZ7NqYXU46f0x6fT0wVTnWouBFHMNVCDiGATecdnZ6CAqKa3TxczXC9g4OgiMRRjE+ZpJhfHqQJuFqN8nQOzgIjqW/m4C25raMdFzHUTO1HcToxDphfq6NTMRL2Z6DPWNWZR++NnLN0XUm2oPz+R+jOIjRDOaWTKwu+9bbV83hvZ1TozufTVZZBt2K8wAmzyqvZhbybOQTwJbnsbnp59Tswx50lPPUdExzfcd+l8VavIBTiMD+6RantiYR2J7xyIflaY8B9cTtMghfmqYiMlpLUql5SDmGtXkSUFSYalY+ouqhknkajLRxs+7noGPcVdcKuBPDFjNdnGDzycwj7/GlvsvF2UV3lfPFRYMt87qvAle5vGFV1wl3nUHrfm0vwuqZx9ffUEsDBBQAAgAIAA1FU0cXtWh9jQoAABNaAAApAAAAdW5pdmVyc2FsL3NraW5fY3VzdG9taXphdGlvbl9zZXR0aW5ncy54bWztXOtu47oR/t+nIBwcoAWK+H4rvCp0oRNjHdvH0ia7LQqDsZlYiCz5SLR3c+AffZo+WJ+kQ0qKJUVWpGy63d3KQoKInG9IDoczJL/1DrwH01Z3HnM25u+EmY6tU8ZM+96T/oDQYOlYjjtzqUeZKIgXIZts6LuK51jErSCPEXtF3NW7yh2xPFrx5UMEMqHidseYY58vHZtRm53bjrshVgXtibUDPWoNnkr1ZZyzp+4Taig+WbA7sqTJtoZtuS/XXkTFWmoMew1FTsUsnc2W2I9j5945vyXLh3vX2dmrPH1cP26pa5n2w7GZjtw7IWyZHhsxuknpnDbE2rCRA7WFqfPosW99ua10+tlAi9xSK95eS+NPHliywQxjJJB70zNZBNnt9Or9eipyS+5pmuWbtXano5yA2NBGCqbfqg+b/QwMo1/Y0RCNdr19Qtoij9RNawJrWls5MRJnu9umOpE87A3b6RjXuedWToN1ax25PcyGWQ5ZwZo/dq8x7A7VbAwfHG/uaOpOv6GmNxQ3WMxzBtVIQBExp5oMOr6iG9NeOZ9H9p0TAMN4o/JaT6oh37FQryv3tB68tZRWA3VbuIF7SMNtFer6Ta3fVKFOa9TVQTWhwtfr0iUEmXStg2qs9jlgZHvUZSN7Rb9Izbh0tCo+ggsXzA9yntRp8ecQtnoQpmqhVr3dbeNDQ242mx2ktrW6Vjt0u/2uXEe41mrXmgel12g2mqjebtf7nUO922g34W3Y74CWFu53UKvbajW0QwM3AI1kWdEa6qHb7NfrMrSGe331MBwq3VoN1ev1Zks7tDvNoVJDIN0EHXKzxw3Y1JpKs3OQFbnea6KhOlSGrQPWcEdto14Dd2q1Q0tRmrXa0bjH0UXNdSzNPZzQnC8oTJ2C1Nqjt8Wda7DcuS4IG3QDXs5okOcU9Yqw9fmS+L4LUjxthkJP+TFW+rQYuApJ55lyUBV/x1ZJNOnmzJrSWU0kzGAEeZAigEtnvm/lwEUTJ8BEyswLC9ryc2YW6ETqzNPNY+6EhkTWzJJOSZ7SmZ8288PCZCad+XkzFzKSPqUzP/wVwB2bfNkiJxKodOanzixoMoNKZ37uzMYkUiiYRSTPl0EiJYA1RPbMFH+WRKUzP31mopJZFKwn8mcmKCWNgulEAs2FC/Mo9FBk0Fygp0QKFhcpNAsVmi3NiYLXZCwZbKAVmNxocAmKhMqZslCnVzN58mkxnl5MF8rooiKp/qpEfFn+sdHpfam3O38aVANcTk36lTwex3Uhoaxdy6drYsyn4wUoxOPFBH80KhL/XRg6/WCMRxNckYI/CiuYzfF1ReK/80A/zOd4Yiz08UjDi5G+mEwNYZcxNrBWkT45O7Qme4qYg/Ym/YzYmiIIz6ZLkWeZK1HBQ7Zp72iO9rS5fDOaXCyM6XSsL/BEC0sqErZXSHPJZ3CH4ormso7noMMlkDFfB1+I+RcakGxZhZVcji4ux/Bj8I5cmvdrC37YK3ozwxOYP2rnAF5hXZcv8EKZfoSZA4+bFgRN34OjvS8I+oR18Ays54BN5OvRhWyMphPuXHOsG/OR+uRZS2Ijx7YeEVkuAYcge+xNZ+dBCXc2uvJ9zCvckI5//QBuPZLHKS7s60SmLZz53txT6IW7yjVTsKxUrPG5+vXD6G+LoTwaY20Bk6dNbxaGWPW8PQLLw3YYIpbl8GFA02S1J/aSolu6JDtwsUcQW5krIbYlMHjemd925u+IsGBp/RKsyomGP/5y/tW9GxljCCs3xLXzLbGEtlhkeD7kDWwloeuQz7fspbFE7HH+Vh15g9HNZF0/ObQ8c/T140p04RWD0sHv8RwSI4QDxXQKgfAVeAzEwA0xrULA0WQIzYljMOzeXcQPJ4UUTKaBjomDvkLNNcxFrCPXMEfFVNxgRR8Z3Or0lm9Ic4DF7Pl+kO47/NhgUTibPfnPLb1zIEZYlOxhZqHc9HyHOn9de0UdJYzEPF5GQ3ugaALduhc3rAg6ZpkbvjPPp/bDFQ6t6YfjmElunJ21ErHPMh9ESIap2m18y2z9afPbvXOdjSi1iBcuNj8p/PUrO+IPce63O4u0mUOvjuW5erlQ5YmK+W6RL3UrPw7cnPdsbOiLsaxwDeDvG8KWa0hId3wPn1+Xv9vT8FAGfYF5dUrc5frf//xXfjWJ/vilKCj9S1E9sIp5HMNP+v4+cRj1/pFDjyErcah4yQkMNsshNP/eWXhDYEvZMGT18gocRhf+4ezcZa7NR1TJlTx/D2FEbOUq0hVxHyAMGY5jFVUkhs8dhBXuw/EMsWOWadOC8K+O63zwxmi2kDVNHK5goVjm8sFPjytEUHCPgiw4ZRXQp17KEwhUCZV0ZbLiOkWqCGMCrEv//bgq96mZ46ngeGKFE7GzY7EDsM1cx5rxq4Pnd2UgwG86bi0qMZefmcK3qIS3dj4HcycJgmpQjRYlRWfQhxnfVQYq42VJ6TmFM9YqIhoUJOWuHQsipOqPJiIeL0+iVFURN2vRfj+VPes4bPiDqkjPj4VJ+Qn9wp7JRwqT8jpPG1M4YTwDJWuiyPC2QyFutDzPzIEMtQkUhvYN3+IyvAdjfuvlRboUFMQlN86KSiL7GeaGBouZl0U7XD3R44H9lMevOOb2UQ/OU4mKo/NWs713wExm0dOuLcYBCzA6++I9zf8DmbQF4N/OJo3hlyL2uKXvKnDWIMv1ht+TV1Cg412Fm/NI66ThtmE048GsEHIjgrmI5YVwNg/hEYRPOWdCHH+lZ4MG1WdmGlSzJmgQqD09f/Zuc0tdDC5g0tA342VR6XV4y3EtNmZx2InKKJ6tQbUNh40QEymIeZXY1oRLxX+J1m92FjMtuqdhmIoUREyTPfqBB0sj27NlNqZ3LOrbQUnhJRDEuaMjRqXjFSdh4myTivNriqUcRm49MfqUUBXmnWOsSslEYYjmzh6Nzg5LzHo1pSmQPWX9QTWaYSFApXBWmUTWha9woTPiwjFmoe/gNLOYiav6RQh5M6IrN2H1NkSX0mr3szmJFKKrr7QarcY3ILpq/a6Ku4WJLtzjz2uIrg7mT3GiqyY+35rokuv8KUZ09WT+FCS6hl3+5Ca6mpzPbhQlunz+vyjR9aL10omulyc6hejSavwpSnS9PEsl0VUSXUlKZ3oljybRe7aKpDuu+/hnoZns2BqcZ008tDI9cUQQzfqXgYmrML4r5BeEK2dDTPu8pNm+Nc3mX4bwu/mb6VzjNuSXIURwAp8ddxVzmm2xG8XRRJ2Ca6pGRL/B1YS6TU5VLcF16JKVlGBJCZaUYEkJlpRgSQmWlGBJCZaU4H+FEgQ3eZONO/HT3sbht9TnJRtZspE/PBuZeQX8ejIycoudi42MyP/AdGSkT/+vfCSj25KOLOnIH5GODH2q5COjrGMscL5ER2YsuTx8ZPY/jfluCcmn7+b9qKRjV3wKko7tLn9K0rEkHUvSsSQdS9KxJB1L0rEkHUvS8ecnHb8rmvB/wOiV/NtPz7+V5FlJnpXkWUmeleRZSZ59+6/yFWXPyu/yld/le2Py7PQC+Km5s5cRz6mz55jvlTkLJr4YdRaAfqqv8kUW9s/xTb4CzFlE9BtQZ8kygIK+k//v838AUEsDBBQAAgAIAA5FU0eFzc13EyUAACYyAAAXAAAAdW5pdmVyc2FsL3VuaXZlcnNhbC5wbmfte3k4m+n7b9qhHaatjk4XtX27qCnFlBJLSnU607G3tcQWGdUwltAgSIl0us5MLW1VUmLrKGqNNUgsbU2lRDC2ICI0JAgJgogIJ4b5/n7nOr9zXef8c67rd675w+V9n/t57vvz3PfnuZ/7efO+v15zvLpf8bgiAADYb/PDlRsAwGckAGC3x+d7ZC2Pc22WZf92Rdy4ehlQ1qk2LbuRC7B2sAYAKpK/WPeVl90r3P7BIwIAUH+89bcreXIBBgCcJ9tcsXaJ8Zljej0JmfbYOx+XH3c37u7bkUfeMZN7DBpe/nAJpvrLwd2tX6R9rtL35Xnrl9cRCddBD+Ryf8rwvnISP/bzrWS579W/zTh2su1W+NfS6BWjpipOKb9opohfFCDVWL1e0/m4qL9xY7nMczmJ9nv8/H3NkCZRowAi5kc3fyFDFVBYyRM1b0ppyfFLudqFUVUoo6n8gtsy0VutO9JlOtBqfVyJsDiHtxYlAkdfJu2TjcH9yxeYWAe2BtIaqp7J7seeT9hOFudYqH6+JZxSr3+EMpFdAfSf5cQmh0tXqQbNIPVWmHB4ZbxmJFkqD8j4zFqkMTm80IXZEPb6epsQ4Jo+VOkgFPDWrA7ZTdMWmRWehW6u0QvYC1EFoBNxk6ngMh/81Gr6LfzKUBk51Nd8Mhg/19kQwHChsCs3HWYaDVWjfilpMalaiEbMIkf6z0KpcMbS1J+5Ty6GGmhNJUlWlQeOAga7Su/zKZYrFTQyS8qn3d+rVNbAgwiGG4SZgpEGAVqAT+ratJhUGH9i0FSHGn94tEzDauFXp5B4IRATIdTGLGqDd8WYbEDEgs0NAe1o8+qH6XL0OpMlZaYOlf9ptSm0gsIxKy0hq4UZizW0uFp1P7M9RiFDm2fMkvxMZg8ui3IGAmazEpuf+BHYZY5izwFWF+wNLX4YliaqsAoNb5emSpd+Voobm7loPLy8urFUYIU+fFsYN0JJo5hqAG6Lk5QjcdpeZiptbQx0dZP3c+e9TMSm9o9nVvnKB5zO8iITuuuDux3qCIcY5MiZHDxbV5vrd6m9qVQpvXUh+rxFUvKk+4lPL3gxmbKBs9nJcROnwqabg7svUu5GyWw/xaONmgRWGwvJ0LnHkI2yBAmSjt4H8M5PkWPGdMWOCv03M+wnXv+eoH3azKZwA+UjjejJmsa1GM6ZorPoNjc1ejMXgocYHKi2/TNshTmiXXtj2nEzwSjrmjoDsof5A89/jtyF5keAd33DVEgY6nzwPvLqo+Te/vLZ7AecJUK3p861/H5Tdv8FVIn0ZXnmwOSSU7RnNAXl8iSCc9g4eUk10RrIO26cHHTesfmcLrWjoXK0hvYMqcZF2RccIKEwnGOqIodRVv9wjVrtKHc56w36mmB5wbQzOHVj+U6ohZs/hdFxLgFu0XSKqo7zkCC8KfqUQKI2L1vp61ZYAqMRDoVtBrDyoSsercVoZb8YfnmzYVeIIIRZBTfTWAQxIALmTJkodiVCHTh0tCYLlUW5I+hvavdTNzrfZGA0+0LyJaAuM1eOuS7sUvi27dfvHL+ekTuhfcTs7Jtx43PaqirE2ezAxbiMsP2qTlHBYuTz55TqyDxoftudK1ncKwYt4SdTuGlQbLavh2Mr1cZuLSBmLSCerbBawUR2O/zUQeyf9+7Bl79cUFbUPZhv0XXo9qEDh44IQVIjiHxbQgoqH3OrYbYFhFkZCiBw0rge/vnUC8bJoK66tPxWapxR1z7qnf7ycxbS7/26aetBTKPQfOp6kPtFQncG3zN5qCF5XP9eqDxjJlsUvYKUp84mz+ACW/20uoQ+XRLLll71IQOVglFtVIa6rgoRNNoT5n8k0qhraCET2bla0wByu1uInI3MGDCBSascDmdUOtR0wCU6La1oPD3vsncrVTibqy/RlZzlWapiJ/ubjokgyIDhyfIFlIOXsHBTdUhQ08FLkgeMrastW5BQHTaXHQEzV0ocvXmndWcm6hxv9oZlBJB4f+T2tdluEU/7JErNaawywxyRUGJHOkSijGWibqE8uJ50BMnZTOauQbU8aE0rR7wKGXrQotj47NqxIaU04uWwxGwsfQbam/DOTEhA9GaK6cLj2MmA9HRLYTvISNChTSWgzundD80n+LKJiS2GAkQDHotQjf4yskrPbKEsfjmrzE+7RZhFGDczCXIfFapYdVH4HWHeAjjF9pFeci08aN2wzE8lWWCeZddKi+qbDwGvIU0dg/Fb7CHYZNEtWUTCYpwalq4vDSbdmSPNEkIYi43XW6UukrJHiZJgNRNLQmDvRf1TTGQCJPocAMDlTuH0DbzOzFw5oa2Uq2iB6mj71vFYj1WvnpPJ79gqb58seh2qo9o4hGHzQ6vd20721y3hlzNzspCO18pybivK1oXfGy/PA4R/gWyDgx71531UKFbIn+6snvZxTJGm+qJ8hI7RHGhXsPs9f+bXQS7WtfdmO0xBvQmM5/yhcs/Hld5dfqQnOXhufxBOFKJhVDIqGmqqNu2vcKV4PKIl5Zo7UtyKIsMs3BbrqCb6yS0IqV1pV3jj71ijA7zwjCTGC7ouI4VeQRST0KlcdlMpHeVCgD2WpvoZbzFh0wKVzUERY73jScGYxJZWbo0mTmLBND4nrVX/AvBWbNYWHSnswoDeFR16+jzlecaliT/yHC+c1P6UBs73yOqeOF2KTeX2WzGRlc8oiHizQtXPrmHxMH8zs7SSDQ8fTkog5UgRYrTgtqM18BUypIJWPosDJek1KzxNM/Gt1jfSVzFgX20t3JjOkmcmQH1JtzbE5X77Ko3Y85PE17Em5ximxJ9gktZlUD5ZkYRq5sS8YWu1zPwBYmBFa6uvnPcX+52VhT/By1dXhlcX1QQaJRbCsLwkwXAWwr2VFh6kLmygIjwZLsyhstnNdVqHIYEBRlnyGfbApmYj9OhnkBVwEjuEHT46xJnNvZPtz2idc4ieIyxctLAkSF/yEazX5Ec7LDhtHY26/DyFmJGRZ6GtaIZ489aZ/Z3jaZ2YiVunfOvz2361z28Tpuev0X9ti/mknGYpLEEYQWinevttfmxtW4O5D+i19FoxjImh6gwzeaZc51pW8Jr2V5wbnzKunHk9oNWu8PSwo1H8iusaHUZRsWIum39P0p3yj4F8yuB6OHJwiCB1w9FjtwJax6lwG1GI+9rkjcnIq9jU5bLppOmye6HEU4IhxccqbtocsyHC269QPi1YytxgJiKiZGJ5KKrkVsPkAtFBL6J6brXTkDLZb3Ir3ZMyzDlAma5j2a04EAnYelnydZetjzbTIXCNYPH4wMIQDANTrYSgoLdUrm9CgzJCvBqBRj6tBHTGwsmWVlFY49ViDE2XaVyyIp11BwA6ZVt76MY4ve19Jcbx80WQNgG5+Czl/oPC44Q1SsxiaqBh6H7VgrY26mAzNoVivuscA4tfLkYlaKenXV3uuuCRfDwqRFZpdBB9avlV44G+tBXKMUCw5tV7N2vWOefHq9cKUoFSIxYCWhC7r9TvB1q5PR41caWSk0lHiD2Ttv1C9K1pQhQ9VS2Ig1fBPTZnOheuSSxaZqQZc2V+b0Y3VbAbHrUIKZaZhkFyEYyKGxKxOfsCzLv2zXIyiLChoLy8lsh7CaOb4uJkS8dlxrgEHctsaj9vlGSxAe8oP06gbvwWghk9WqPHjvqeWPoI/KZ0uc1vBaxB2fJGb+aGMeGOXpFFb3+8muQzGWcGrHEtmWsPnkrYNXMtwfWaki8Apnvv8S+GXx7E0YlKhMn4WQPAmNrnJNFHBV+oD8OyASupaAbcjfjX1GguHYqR0gS//Pnkf+opq+mqT07tBgC6f8uRVYiXdO/py5pK/7Og3WKDi9kIEE4aYFRkrZ4HI3cBAD991y2rgHMOWx8FAO66yUG2BF/+nwruujWt9RNCN4RWmxHCxLA4v5QIyJhh48pwMJiySG9aqZmuiFff6meiHJ56QzrD2pSyCijrJlvY4HE8L9adcM+SFzMuVqvvlPL/bv86b21gqyy9yA/Ysjp8jPdn7lV8QdadIJ2WFze416v8LmRhNsTafut1W3K3wBJFkpIGaBAUtzqvp2EVv37rXF4fmr64Grc2XSAv6/G1n2s3JOucbl4nmahO3rJRfAGbU9wHw2556n6FHCRPv2pL1bEErSkdZJqWzFtvfywBQ9HLM1fMtGm2hdRCOKVM1vmtztm8Nex//4vCpuWZYkJoViy/ntbyWIm1NK6EiRGuLrC1/d7wt6ZfblsERksYrNG4larsRsUap4vLfW4qV5cNtoLpeuOiTml1F0jYwWmUVeYXBvVhDQ9u9pP/ioYNJFTrTfyMc/YwSLrU2/tNbArO5850W4YLXVlGHnctJCr1bvoAwyOGebWJUHwHt42H+mbEfUbMzWaBYuZ/PO6pNLk4ObqNY6ZBF5hoS+Wde63xrT7aDW0nI9+PqX1i19Bzqdnyw8utN2qfHbnZX7ttPPNqf9du9Tt+hYxjGLBIxhswzqZYY0dTvO678OxsefOH55qDGuzNmz/gfcWh5YC4tB05X/fn86zEiyuJeaHPu82Dzzt+LLMtXgxfvcF5dikDkGFxKVnv/UyD7TYApuvl8bNh54xTrqVfg0SDO807ZJt8qXk10gNg2bwz1WFbHjz0HBJXWqtQFNjIPHIhwNoEdxYMG56cZxy8KyBsY1Zvnmm9oZBcNRat4zE6aEguVW4I6KVH366tWdPweo8ZMNtlyssU7Cpm78SO7eqp03v8Dg6ItXW3v83kfn/do2uoQdm0mL8mack9D9COLG7Z8dKcTmmt+MDs7Bmnghd2P4cd2h3Aw9/1qCntF1negkD4ce4KsvRQ8ty8RNkwWQoZwJ/+JQmIJTnAyeTwh1x4aZNIyxc8B/1rxbxeKZZ7Sw5pbJxuvfHY7f1iCMrDrR/t0wRiG3KkO+b4qeUoMKu5VNVOPXc5ygse/KwMlr8cY7LelMA64UZO3cbP5PXhdArkkSxVO2Z+z2Vzr2S5EZcBP1mvz0kS3N99XKyORjK2evjjtA2alfBv8dkbNt0dpNHJPMYpK6tqzDb04cYklchklCzgfUSyrmAxcywh5a7PrtU+1rTrfygjWtVHFG0pI0KyQKMvgli21OAmqCymSnuTvrxrpFTzb20HpJ1B+ssXl2UccK7CzjxY9HMjXtxlWjoofvsv6gi31UcF+h8O8f7d4oubdgqI6G37rD6HTWew/Fj1Rv5hFGNyPPQKcsfBwwTiw/fh2UCsebWySUBpsejP39KRHmVXR76b4rvvaCN4fN0R/YPBqy3HSaZfk0fzq/mdAy3qOCXd7UUnoROvxTgC04ZrifId5KZbpqzxzNLH5iXbLJqDKlRXfYMVTPiE0/hJcfRoC8fyJgFyymVb/YHiERuUysckdMEnchm8tDAaNTQ/6+/Cr4uL+ZsDMoh2TYE9Z+Odo1npNTpk9uL4zsIoH46KHhtBip8HM7q0YbGC3/2pUZTJv0k2XqP3lc8iE1crjeuBPHCI9raM31HZsBhbX/Vj1DRueJTuUEicc0LuGCNB4BIHpl3Z0P5Xn/r0+mUo1neWDLndSVGvxcP70yRRrMEn4kM+FNYGRp2ts9BnlW1PlFnWOe74obZUbrBEEGLxvayOrsoOCadMMnboxaCfy/kAYRauPrW95PRLBlozmqMffyqG6B3t3QTZMY9mcjN/E5WOzAcymL8TUuzSnTwYnq1MhDhqZ8YrNXNAZG9P7IHUg2kC5a7QDGSKfcTMU7xtTqYelLmDRL2AiKYsL7ApTq11DNtVxyeLRGpR2HM3VvXGqGs9ezFwJ1Uggrye3PK8IahULjlEUgpsdCi3580VYr7/ya2KDJa5eW7HkQtBUX4F5LpfnaXnusuA2OMwqXKCoHiyPmiF0ShzkWTHRQ3pkHjVAtLZ/ldA7G9y1AiSx0CJ/JpaGAcZuIM+pmau851CLqWIVNF3orQ27YzvuqW+Q1OhP4+XRK3dyeGU0iGtOgTjdtoADS5sstF3GI3yK/SuzLiEyh6nq+OcwNvESfJSeF3VHfVR5BAW4Vc4AjfjPRcI9HkkC0Nt+4A0DxZZ8W0VGjsQgPwb3ojtLxnyvZD7Xkz3mafZ8u3hER5C4u10N+aDwaFqoBkMkIWuNaM6/xsGAe67SBJk+A++OrFEYjU4/OvikkUj+Yd/0dYPdVbtrzoygQ+Kslk5oTc2M7czvdVUuyTcOz0sMM/2c4cci6XWG3QpB06LNZkrzIOh6ICM5UjKZO8OHXr7iPPp8zjAnY9du7UO5vdHs2Q2PtoP2k91VB667NT/PjbzPCDg4k2G1jC9Jr6YuROLQJ1X4UfGDjy7HVN0pPMBx3vFezw2SmUBfY1ydht3QaH3c4svbpNtnwS/5xLtUpwgHqE1uwvkV/S9fu5tL05y3nafI/ixd1aGXUqtzBveOrtM9Tr6FeM+qstIJy5iv9iB2E9U1dPT+vqMqUY45VNEUZC84zWHH5105/UZVu2rov7fmBU7uxtReZ0oT/JWbnh0DQxsKXIbkxvz0L29JojN1UOidxYdWmtKayz1gWUe//ftUWf/3hz/H14UejWuzRTju+JXqvDcbMyGbRZGVk3EG1Y7wcgaF+8svebxdSSiem5WbM8ye/kNWlrohJ7Rk5h39RIeBQwXyWpuqi+5j01JJmAvDoRnUcX+GNdNxHAJu4na/OIvouU5ps4v9jk7wTUs41b9c1CyWg+4VZKknF9zgbMh4BXYw/ezAlGTqBEsrdT3KDgvF8DCrLZoNh3HInogqYGaoJhv1KOctSb866lzTj+qQyVvkOjpPNxoxpnK2SU7WEZJAGXbkH7qQMuDEUUDV4Xz080hUvISKTmHvO+Bn7t93ocLElKWtnuSXoMHVzErzeTnGh02v+cyRJgpO8lxJnnQmhEoyipBdsqE9/qE/xWgG7iigREPrWuub4tyXiBO/Vz8yPXJrctO+4vdqJHcintepEMlreK+ctAAKIikiOhPf3mk47jPz7rCJxVB6lgkpJu2aMSsWz//B0w1GB90MUjao+PZ+x3WORVJnS+yN9ozNEvpAKYiKIG41OXiHC8ent8R4Z0d1FjKL4klajGaRjY6TrFTPWtL6KZdHjD3fIHbXzzty1O+E1W/bux75kTJ5Wvv3R9SQU5vjj+GZR1+IGx473rPmaRbAtNADoW2qhiMl9oFOatgA3Vj3MrttUJcr9nrkSnt61hrQtFl/1Kv1uKDuEkOSq95QJtalOMppMX/EC0/B2IdOWLEr8MEsWAeaZiEE/WWlz7GqATI3JMV75Hd4afmljrZV3nDIx77bDpoKA2zFpBpFLI+f4Ldz/NOXQjORm4vu5kbfi9H3BRACpf8tOa1Vl8boh+O9hnaJzLT8t/f1BE6xhwvvjxgOJXE89hVqiN8+ZALg2mwSYmp4sQTZdhnyDYQZVnjMSyeOplnQS1aaBW75UFXghNx7cKlYnjhwczJ18rmRg0rgVn0vYqFkQHQCYSbMcQ130FUF59mwsDD/JlC87754bKKnot8/IHtdAQpet9RonxPuc6w03AkoRc2eCwL6xs0W3bb3bhTm2r7g125XU7xkQGXfGhZS92oStZB7CXsht+qanB9mV+isLhomRbJvlMQNFiHdq1pYq8kup4AMswGQqRF0Pe3aohuMn2VxXmxIfIawcQyKimUGSD158VNb9vO1BkPPLJP960LQD146HeLPZkg1kBmYOtAM4hQjoMl7NJrMRS45BO4rn5j7WsBa97D5H3JfpCj7VjJq8sR7yGXRauZrARwS2WniuXA4KJZWUDRZf6xa8WVoVQUbGT2yT6vpgPs+DZzmGpPGCM43fd6qrhzoHENxqSIb63DghHYZj13aNA2rQuKyl90u80oDwVdtH9bNF+1L4g6X7fP2S/6njOtluN84ux4yftb+5/I0FwC1+x7qpK1bH+M4aaizTgfGvy6p3kAPusIy/BsBnWVK5IO3wlmCt9dai1d/ggKUim0xy/bN18veh8EIXkLbfvLEZqJDC8Gtp0djsnDEmhEJGG5LRgUf/spl3rNS/LKeRtQrW2OzVubn36VS1eMK5TLkSMetyR+z0HJ57lkhfE6qw8rVzUgLFUKBk7s0v9Zx1eP98yXXVcIe0o1TeOT2kGGzBs61LYouknSK2CqmL6KykLojGmFJEkMWoorO86rJVHVXV0HS5BvuvHHH09WXA7VMEr2ZIHyyY/AsMZWpF1erLdo8gLDh+BS6lS7szO6a32TWbRs4FvpeSEZ4sFFNBZrRe57z9DpZX711qCmshn3rv7bv4sxxy8jD5lHmIV6HnE6/Htxf5W+1MGOF6Mw72AcDGlcao/XNAjm/7u0k/sT4mktKlQkFRx4rkA+HCmCuA1UeFEDfKgh4O0kppXnwvpvcpFX4YNe7qcJu6yaUUtTf6ZY2hbavfn7+J2YmjJRkHVnZuaBx1mkWc3c4OHtIf/1Ef6cNbiQem7rAcYev/62xft7lUyUNC3jnlCSNa1U7M4iWTUgy+z4tcCtHu3uhyMDDO3PIjWMLb7/VlYE3N3MfTHj9ZeLlzIFcdy2sxU3irykbKsN9lJd9taTkJ/YwVDJcIrzzTyXgrVWYNP5i5zav9oni6HSGY4Xa23gDLf+7SR1r3uVn9T8f30g8799UvOP4B/BP4J/BP8I/hH8I/hH8P+JoIGdCBwdbFgZDpbddb+3iJedx0ObJEyBrOelL/4vtLa/sxbhWescTvbGdLZJtmSEa4LZ4GLij2yd9EsYIZm7AHeRq8mbq8k0XNNSXmCoKdigcanHNUtMx0jp0yYQ7d5ML0vGh8JFhrW1KCV7fYLDlSno8hw9XYXcCwCs2f5EetAQngKV1EAZZwFnvtrsMZD2RGrgPh3FLBwl7F4LkRyoie52mMkqHTFrL/isCl6XeDVZw0Fi0Lj66UnvxpJokWoQZrkp7nJ6nNlTJqB9q8ZTTIoruvNR+4X4igk1mxahmXaVY+y1B3BbHN652GHUZV/1Tst2MBMe0LZy5nRnfuMVg4b595EWShXR3Y2vnb5Iqs/95KcpGeS8u7+31zf3QUYCeXaTH90sseUslEU38l6/u1VqufgsOWRUmCXyVrEK+SicFa2+3Ws5jw209Um2B7PRUh60eSabImoUoMFSw/V8uh5Bem4q6yazfQtgxqdDf65/Njx5qD0hxWq+CjXSWrFpAgBwXzl/1KMbK7/+8qYJTYtazw3xEslmnlnaUU+aPvQUouVy+u7pDL7yGX9rbabfLzZTNjHHKeNRltJpJ+gcfcbxm45g3JGBBSSV980XvxvHZ2nHDTw+nBbAyeRSUbSOR9lBzBV0GF+3NKfKj3csyszS6ctwOyKcaA8YM0TuQyOYrkUFIDDZiVJnCO5mWnv26jTIbEWpXO2+2DTbe/40x1iySrGKP2yoe+z71kJ0Nl2nRfkYjuD13k/jkCFlQ0VAcmMO8TBFSIaosZ7gDH2HYML+UDHBc9wr4VWTuwG4AoZWQ27ccjCR9qfxlMYpigIpdtDYfuSrHw85hitE1HQj1FBwrG+4izSAwC5hWbDEnbUg7GT499QxT8eaUJhJ5/mOpGI/Er+XtA/vEGH/l07uC/DPzFpj4lQrchfm6D2+RpTCIQXzwEL8/ieK9fSaz8NfOj9sQ98L9QwNIMwVDpR2tJo9GkIg7SV7mFs/kLJA8eur8B6MGV/fnyoP0Lej22GpnvdDPafCIg5dt45WIj/4FW6tvchs996jO5H1fVOx+ejEWaa4+4R0sWGtIHZoJkvQzvnslwqyvpLjZiS9nGf5ZnBlw7SflFojx+yK4xjhYWgxFRrPiCGn6x0F1KnVX3fesTHBuVk1N/ohcy+TtZrIigm/s8Zu/zV4vx21w50d+bguOYcMj7l33XO85xNe/OBtrPdh5QibmARg3PGWoNa2jS5hw55+K7bL5oPuoECHg6VcFQwjOAMGJ4dIXXhuhrNq9/gxIJya0IyIk7KJ1iLWxhwrdLkLTvQGjIVHNlAXe9Lvh95SDWDEH5JNU0EjsCJz/xPePcf3Nvc+TpFQiJcPeuJyrmnquGzK0Was+CJQVzmoi4fH9iQYjd4tuhe4FhDzsCsPr+9l9YGUih/FP05XBxt5RKk39xvsWsrVlE7Z3OdHNwkzi2HnKIz+kHrAW5jphQkpjbVO66+3mRg5Ga7v3IKDphYhWiOSEBq59niEEMS9ZBy/vqC5ueC6ifAgm/p3l8JV6ScYqfE1aDrcq1OwGIf6DkLqbe6U+BuyEOlo71ol4peRP5f6U1wnkv2SJj9qNsp1Fh0v2OjuZ5uizS5M5WsBb9QqkLeowg2LyiovbldDlXDNsj+a2T1K5qqq+HDVCuHCr80Mfuvbeo8RSEmm+8TOtQ+GHaXsI9XAPegzuDnH/pUA96CRso9RicI3asAo8E9J5lYlfIYcU252xCOW+G8IfZrVHrCYjY+ub0spk6BPT3PwTvuEFP1Q1agAGbc6WfD43RWGV5Fgy8J/uXHNDq+fbLlxeAUrPDappmX8aDij4PUBhdiCz0mF1d8UQOEYuADJcKuEL49f0gjYFY8Tz7IfHvV5yb8Pl4P8WDyEOAyUZ6pRzQYoMlM3WTnkfVWHo051UXzJL2U0Mw3bSsFLm2tl2F0l9wIzCR33Qi/7Fr33pZ1iJ8zEndbsKJgZybu3eEKzI/vklNs12pp/ozOqwxQI93odWyKjceVIF6W8C/JSnvkQ7IOanJEk5Q7FlO+pYuvwdac6J5L5q4+jNf/y6ly3gIOVeTWB9EcUKpBfaRiaGdEHwrr+TNCHlh0ZgZdmkU2/65b+oW2JWH55yUdcMiDNh+se5ghNVwyMs4fKv4XUGmDlmNpNi6mEkPhlMAYp7LWS9uK3XsYNW6iyklSFjX71+cCtKO8PZvLMvLgbJF5B3rZlYjPeK+1U8rMcN72a61wzhUJxFjxIhROkYdalkqjZpD3CKapSTGUbriB+y8Fza/b3D2csa0qgtfB6qB360lPK0H5ikCV1o/ZZdkr63GMVa9Fm3PgX0MH1kS7piGs3TRVxlrf+Sgn9k/CdUvxt84uRxhZln/JlQT0fMTLxsmwrxIPWwF1ATIjfPrK4JcMPpQbcSiKdXvpQyIYTi+Kwq6QzIvxACl+RzKblRSkgjCGJZAETSy28xz/m5lzTSA7xSnQW2omICKxUKVUA61p5Z1KsRApso9VRb1uk5EhGIrocuJ+p6yUXPmebUkITok/aJ7K3bCPWwmdz8JfIDdauEzdeLYQ5pG1FHVMb2N949q5rTPEYTvhE8QEVf71ffK1w/Nn6tVRhykwzwVmeWWHhyojtJfaLUnmVs0Ff+hDdWdXZohqn4NASyylO5URANnoF/ioK7z28HtssisVjxDjM+D4pX7DBx48/SvZpBAcIJBBaUnHa2me4onhxwVNkHTVHlVrutfmytdkYtpVfDCe8MeJm9FGgfHmG0Wud1e/QXGJTALlDz5UakWWuZLZUOWkK604McQ5SicSlbvQrZgSGd6YuCF/ylzS9SsOGuyQf96pWzTV3Ft0PjRo0WH9v0KD1caNTsN7JcdpccgLK6gIMYvmR2uMPhPV2GWsWtTHhQqXNeaWMV2qzTlbSC/eHYjHgKnYQXo0h/gzIa17PhTp+GSkLk6usvll6bvdSNwQZ1ZET+2u8pBYTS5oD1gtz8EA/xzjqy7Xi5YKEXvWtQAsmNhYNNhe97oU4PqKMLYkwm6K/fmDRY6//4bT+h+tBDQob9DkpDBgrEARFeUMCVrrOSMNDDCSUwnuhWHB2jpsCCdDdBccETSmXmE1xQItbdVQkIyycay3SZ34VeagSB8xJf1jwYBiRkb1WmD28/qem9M9Ibz4uRxJVJdoo86f0n888OcVR+lRpDNSa2n3JKXDBayNZcItmLSLBm3/N0Z0inpxqYs42Nhdv7Wqy7GFWRtH9tj1m+YctRtSdC1zAQ1wHPsi2G9lOTyN7Irtp6i9wOP3NOdmGwHjfq7n+TrMBluFNWgdjlsFhqskS7R19zpu9dXw+6j9v4Fw76Josq6D3Bu8jSTZedHcU3ecT8delk9CNSdcxKa95g0fTthK31e7rAjFleUZh2zczW4lLw4tSTtUsTzDCrxyTqYPJ1E2/4OqJAhOtgZreHcRozdi9TOesGA2GvnalkqZlA6kEsa+KviC8zJ3bCi0h9MofydI1wubaEloGzkexWqbtWwNokw3xbHRQht4hQJ23ejMhlkl7aU68pbnofNlIptBurW+M5GTVfrRp/mGxG4G1VspK38O47onZegvKkfsZROsg59tcb9rtfeK91dQKD8PQ/DQa7+DQkRNHAXdsv47jpAXkD40pT47AiJl5DFFKMuoDc9QaqD9Oq+pybC/YYyU0sqpCrQwFFOwCnjD1NQVWiWUICdMgAOCuBDePu2tK/Rx3GtzjQ0/36ilinJjl6OZWzVn0WVsDF/GugcyLVyXVR1IJcZO64NIaAWZTAtRc6348+iJe4Z2Yzw8xBwDG1jMifOptjn+KUqjXAhfTOBFnD7SFAc1Mp6JS7dKgcQsfgNKhbOkQJxXsk5a09b2C+L94pWy0Qtycvl9W1N+1izwcKUutAqe9u7e+bRCPippE7Bz81jcOBadk497mrf6ZHL+0aQ1Ut2mq+lLWMpaRt2AiyrFtVIks9m7dtzUKJTtclB0Pw3jjaZu7tV87habpyrtsfepg853jlbLLP977H1BLAwQUAAIACAAORVNH15kSKV8AAABqAAAAGwAAAHVuaXZlcnNhbC91bml2ZXJzYWwucG5nLnhtbC2MWwqAIBAA/4PuIHuATU2thczLJCn0wqTH7Yto/mY+pnPXPLHDpz2uiwWBHFxfFt2W/BH9ya63CZT8A9htoSYU+tczDjlYMI1AkloZ3QILPo4hW9C8RlKKEymo3uUDUEsBAgAAFAACAAgADUVTRyoNwzZRBAAACxAAAB0AAAAAAAAAAQAAAAAAAAAAAHVuaXZlcnNhbC9jb21tb25fbWVzc2FnZXMubG5nUEsBAgAAFAACAAgADUVTRyXfYoO9BAAAyxYAACcAAAAAAAAAAQAAAAAAjAQAAHVuaXZlcnNhbC9mbGFzaF9wdWJsaXNoaW5nX3NldHRpbmdzLnhtbFBLAQIAABQAAgAIAA1FU0dISKwfsQIAAFEKAAAhAAAAAAAAAAEAAAAAAI4JAAB1bml2ZXJzYWwvZmxhc2hfc2tpbl9zZXR0aW5ncy54bWxQSwECAAAUAAIACAANRVNHQVh2I5EEAADcFQAAJgAAAAAAAAABAAAAAAB+DAAAdW5pdmVyc2FsL2h0bWxfcHVibGlzaGluZ19zZXR0aW5ncy54bWxQSwECAAAUAAIACAANRVNHkkawmakBAABDBgAAHwAAAAAAAAABAAAAAABTEQAAdW5pdmVyc2FsL2h0bWxfc2tpbl9zZXR0aW5ncy5qc1BLAQIAABQAAgAIAA1FU0ca2uo7qgAAAB8BAAAaAAAAAAAAAAEAAAAAADkTAAB1bml2ZXJzYWwvaTE4bl9wcmVzZXRzLnhtbFBLAQIAABQAAgAIAA1FU0f1i9p5ZgAAAGgAAAAcAAAAAAAAAAEAAAAAABsUAAB1bml2ZXJzYWwvbG9jYWxfc2V0dGluZ3MueG1sUEsBAgAAFAACAAgAM7t/RM6CCTfsAgAAiAgAABQAAAAAAAAAAQAAAAAAuxQAAHVuaXZlcnNhbC9wbGF5ZXIueG1sUEsBAgAAFAACAAgADUVTRxe1aH2NCgAAE1oAACkAAAAAAAAAAQAAAAAA2RcAAHVuaXZlcnNhbC9za2luX2N1c3RvbWl6YXRpb25fc2V0dGluZ3MueG1sUEsBAgAAFAACAAgADkVTR4XNzXcTJQAAJjIAABcAAAAAAAAAAAAAAAAArSIAAHVuaXZlcnNhbC91bml2ZXJzYWwucG5nUEsBAgAAFAACAAgADkVTR9eZEilfAAAAagAAABsAAAAAAAAAAQAAAAAA9UcAAHVuaXZlcnNhbC91bml2ZXJzYWwucG5nLnhtbFBLBQYAAAAACwALAEkDAACNSAAAAAA="/>
  <p:tag name="ISPRING_PRESENTATION_TITLE" val="Section 3.1 TOVS and Midpoints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OUTPUT_FOLDER" val="C:\Users\Danny\OneDrive - SD41\Website\m9h"/>
  <p:tag name="ISPRING_RESOURCE_PATHS_HASH_PRESENTER" val="383479b49250b4bbad7072976dde63147c13ffc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1264</TotalTime>
  <Words>671</Words>
  <Application>Microsoft Office PowerPoint</Application>
  <PresentationFormat>On-screen Show (4:3)</PresentationFormat>
  <Paragraphs>82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Arial</vt:lpstr>
      <vt:lpstr>Calibri</vt:lpstr>
      <vt:lpstr>Centaur</vt:lpstr>
      <vt:lpstr>Century Schoolbook</vt:lpstr>
      <vt:lpstr>Courier New</vt:lpstr>
      <vt:lpstr>Georgia</vt:lpstr>
      <vt:lpstr>Gill Sans MT</vt:lpstr>
      <vt:lpstr>Times New Roman</vt:lpstr>
      <vt:lpstr>Wingdings</vt:lpstr>
      <vt:lpstr>Wingdings 2</vt:lpstr>
      <vt:lpstr>Oriel</vt:lpstr>
      <vt:lpstr>Equation</vt:lpstr>
      <vt:lpstr>Section 3.1 TOVS and Midpoints </vt:lpstr>
      <vt:lpstr>I) Making a Table of Values</vt:lpstr>
      <vt:lpstr>Practice: Use the equation given to complete the following TOV:</vt:lpstr>
      <vt:lpstr>II) What is a Line Made of?</vt:lpstr>
      <vt:lpstr>PowerPoint Presentation</vt:lpstr>
      <vt:lpstr>Practice: Which of the following points will be on the line given by the equation:</vt:lpstr>
      <vt:lpstr>III) Linear Functions</vt:lpstr>
      <vt:lpstr>IV) Midpoints</vt:lpstr>
      <vt:lpstr>Given the vertices of ∆PQR, P(-2,-6), Q(-8,10) and R(8,-1), find the midpoints of each side.  What is the area of the triangle created by the midpoints?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3.1 TOVS and Midpoints</dc:title>
  <dc:creator>Danny Young</dc:creator>
  <cp:lastModifiedBy>Danny Young</cp:lastModifiedBy>
  <cp:revision>33</cp:revision>
  <dcterms:created xsi:type="dcterms:W3CDTF">2011-06-27T16:11:13Z</dcterms:created>
  <dcterms:modified xsi:type="dcterms:W3CDTF">2018-11-25T03:50:50Z</dcterms:modified>
</cp:coreProperties>
</file>